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4"/>
  </p:notesMasterIdLst>
  <p:sldIdLst>
    <p:sldId id="319" r:id="rId2"/>
    <p:sldId id="311" r:id="rId3"/>
    <p:sldId id="320" r:id="rId4"/>
    <p:sldId id="328" r:id="rId5"/>
    <p:sldId id="327" r:id="rId6"/>
    <p:sldId id="326" r:id="rId7"/>
    <p:sldId id="325" r:id="rId8"/>
    <p:sldId id="324" r:id="rId9"/>
    <p:sldId id="323" r:id="rId10"/>
    <p:sldId id="321" r:id="rId11"/>
    <p:sldId id="322" r:id="rId12"/>
    <p:sldId id="329" r:id="rId13"/>
    <p:sldId id="317" r:id="rId14"/>
    <p:sldId id="296" r:id="rId15"/>
    <p:sldId id="330" r:id="rId16"/>
    <p:sldId id="335" r:id="rId17"/>
    <p:sldId id="331" r:id="rId18"/>
    <p:sldId id="332" r:id="rId19"/>
    <p:sldId id="333" r:id="rId20"/>
    <p:sldId id="336" r:id="rId21"/>
    <p:sldId id="334" r:id="rId22"/>
    <p:sldId id="318" r:id="rId23"/>
  </p:sldIdLst>
  <p:sldSz cx="12192000" cy="6858000"/>
  <p:notesSz cx="6858000" cy="9144000"/>
  <p:defaultTex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D167E"/>
    <a:srgbClr val="FA42C8"/>
    <a:srgbClr val="33A8FF"/>
    <a:srgbClr val="83CBFF"/>
    <a:srgbClr val="964BA8"/>
    <a:srgbClr val="A47AEB"/>
    <a:srgbClr val="FA49CA"/>
    <a:srgbClr val="0F0F0F"/>
    <a:srgbClr val="1F1F1F"/>
    <a:srgbClr val="292D3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64042" autoAdjust="0"/>
  </p:normalViewPr>
  <p:slideViewPr>
    <p:cSldViewPr snapToGrid="0">
      <p:cViewPr varScale="1">
        <p:scale>
          <a:sx n="73" d="100"/>
          <a:sy n="73" d="100"/>
        </p:scale>
        <p:origin x="2034" y="60"/>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87" d="100"/>
          <a:sy n="87" d="100"/>
        </p:scale>
        <p:origin x="3840" y="6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9DFCE68-3AA9-4768-A319-C9608B3EAC1D}" type="datetimeFigureOut">
              <a:rPr lang="en-US" smtClean="0"/>
              <a:t>11/18/2024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E7A4AF3-F093-409B-9889-74DB9FB22E5A}" type="slidenum">
              <a:rPr lang="en-US" smtClean="0"/>
              <a:t>‹#›</a:t>
            </a:fld>
            <a:endParaRPr lang="en-US"/>
          </a:p>
        </p:txBody>
      </p:sp>
    </p:spTree>
    <p:extLst>
      <p:ext uri="{BB962C8B-B14F-4D97-AF65-F5344CB8AC3E}">
        <p14:creationId xmlns:p14="http://schemas.microsoft.com/office/powerpoint/2010/main" val="28161391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abp.io/studio"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 name="Google Shape;52;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In .NET 9 web templates Swagger is removed . Microsoft introduced a new package called </a:t>
            </a:r>
            <a:r>
              <a:rPr lang="en-US" dirty="0" err="1"/>
              <a:t>OpenAPI</a:t>
            </a:r>
            <a:r>
              <a:rPr lang="en-US" dirty="0"/>
              <a:t>.</a:t>
            </a:r>
          </a:p>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9E7A4AF3-F093-409B-9889-74DB9FB22E5A}" type="slidenum">
              <a:rPr lang="en-US" smtClean="0"/>
              <a:t>10</a:t>
            </a:fld>
            <a:endParaRPr lang="en-US"/>
          </a:p>
        </p:txBody>
      </p:sp>
    </p:spTree>
    <p:extLst>
      <p:ext uri="{BB962C8B-B14F-4D97-AF65-F5344CB8AC3E}">
        <p14:creationId xmlns:p14="http://schemas.microsoft.com/office/powerpoint/2010/main" val="18391526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In Entity Framework Core 9, LINQ-to-SQL translation has been significantly improved, allowing more complex LINQ queries to be accurately converted into SQL.</a:t>
            </a:r>
          </a:p>
          <a:p>
            <a:pPr marL="0" indent="0">
              <a:buFont typeface="Arial" panose="020B0604020202020204" pitchFamily="34" charset="0"/>
              <a:buNone/>
            </a:pPr>
            <a:r>
              <a:rPr lang="en-US" dirty="0"/>
              <a:t>These enhancements reduce runtime errors and optimize database performance, making it easier for developers to write efficient and expressive queries.</a:t>
            </a:r>
          </a:p>
        </p:txBody>
      </p:sp>
      <p:sp>
        <p:nvSpPr>
          <p:cNvPr id="4" name="Slide Number Placeholder 3"/>
          <p:cNvSpPr>
            <a:spLocks noGrp="1"/>
          </p:cNvSpPr>
          <p:nvPr>
            <p:ph type="sldNum" sz="quarter" idx="5"/>
          </p:nvPr>
        </p:nvSpPr>
        <p:spPr/>
        <p:txBody>
          <a:bodyPr/>
          <a:lstStyle/>
          <a:p>
            <a:fld id="{9E7A4AF3-F093-409B-9889-74DB9FB22E5A}" type="slidenum">
              <a:rPr lang="en-US" smtClean="0"/>
              <a:t>11</a:t>
            </a:fld>
            <a:endParaRPr lang="en-US"/>
          </a:p>
        </p:txBody>
      </p:sp>
    </p:spTree>
    <p:extLst>
      <p:ext uri="{BB962C8B-B14F-4D97-AF65-F5344CB8AC3E}">
        <p14:creationId xmlns:p14="http://schemas.microsoft.com/office/powerpoint/2010/main" val="13654992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i="0" dirty="0">
                <a:solidFill>
                  <a:srgbClr val="444444"/>
                </a:solidFill>
                <a:effectLst/>
                <a:latin typeface="Open Sans" panose="020B0606030504020204" pitchFamily="34" charset="0"/>
              </a:rPr>
              <a:t>Lead developer of ABP gave a talk in .NET Conf 2024.</a:t>
            </a:r>
          </a:p>
          <a:p>
            <a:pPr marL="0" indent="0">
              <a:buFont typeface="Arial" panose="020B0604020202020204" pitchFamily="34" charset="0"/>
              <a:buNone/>
            </a:pPr>
            <a:r>
              <a:rPr lang="en-US" b="0" i="0" dirty="0">
                <a:solidFill>
                  <a:srgbClr val="444444"/>
                </a:solidFill>
                <a:effectLst/>
                <a:latin typeface="Open Sans" panose="020B0606030504020204" pitchFamily="34" charset="0"/>
              </a:rPr>
              <a:t>The topic was “Building Modular Applications with ASP.NET Core &amp; ABP”</a:t>
            </a:r>
          </a:p>
          <a:p>
            <a:pPr marL="0" indent="0">
              <a:buFont typeface="Arial" panose="020B0604020202020204" pitchFamily="34" charset="0"/>
              <a:buNone/>
            </a:pPr>
            <a:r>
              <a:rPr lang="en-US" b="0" i="0" dirty="0">
                <a:solidFill>
                  <a:srgbClr val="444444"/>
                </a:solidFill>
                <a:effectLst/>
                <a:latin typeface="Open Sans" panose="020B0606030504020204" pitchFamily="34" charset="0"/>
              </a:rPr>
              <a:t>In his session, he discussed building modular applications and mentioned how </a:t>
            </a:r>
            <a:r>
              <a:rPr lang="en-US" b="0" i="0" u="sng" dirty="0">
                <a:solidFill>
                  <a:srgbClr val="555555"/>
                </a:solidFill>
                <a:effectLst/>
                <a:latin typeface="Open Sans" panose="020B0606030504020204" pitchFamily="34" charset="0"/>
                <a:hlinkClick r:id="rId3"/>
              </a:rPr>
              <a:t>ABP Studio</a:t>
            </a:r>
            <a:r>
              <a:rPr lang="en-US" b="0" i="0" dirty="0">
                <a:solidFill>
                  <a:srgbClr val="444444"/>
                </a:solidFill>
                <a:effectLst/>
                <a:latin typeface="Open Sans" panose="020B0606030504020204" pitchFamily="34" charset="0"/>
              </a:rPr>
              <a:t> makes it easier to create fully modular systems with ASP.NET Core.</a:t>
            </a:r>
            <a:endParaRPr lang="en-US" dirty="0"/>
          </a:p>
        </p:txBody>
      </p:sp>
      <p:sp>
        <p:nvSpPr>
          <p:cNvPr id="4" name="Slide Number Placeholder 3"/>
          <p:cNvSpPr>
            <a:spLocks noGrp="1"/>
          </p:cNvSpPr>
          <p:nvPr>
            <p:ph type="sldNum" sz="quarter" idx="5"/>
          </p:nvPr>
        </p:nvSpPr>
        <p:spPr/>
        <p:txBody>
          <a:bodyPr/>
          <a:lstStyle/>
          <a:p>
            <a:fld id="{9E7A4AF3-F093-409B-9889-74DB9FB22E5A}" type="slidenum">
              <a:rPr lang="en-US" smtClean="0"/>
              <a:t>12</a:t>
            </a:fld>
            <a:endParaRPr lang="en-US"/>
          </a:p>
        </p:txBody>
      </p:sp>
    </p:spTree>
    <p:extLst>
      <p:ext uri="{BB962C8B-B14F-4D97-AF65-F5344CB8AC3E}">
        <p14:creationId xmlns:p14="http://schemas.microsoft.com/office/powerpoint/2010/main" val="28756507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9E7A4AF3-F093-409B-9889-74DB9FB22E5A}" type="slidenum">
              <a:rPr lang="en-US" smtClean="0"/>
              <a:t>13</a:t>
            </a:fld>
            <a:endParaRPr lang="en-US"/>
          </a:p>
        </p:txBody>
      </p:sp>
    </p:spTree>
    <p:extLst>
      <p:ext uri="{BB962C8B-B14F-4D97-AF65-F5344CB8AC3E}">
        <p14:creationId xmlns:p14="http://schemas.microsoft.com/office/powerpoint/2010/main" val="34370448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solidFill>
                  <a:schemeClr val="tx1">
                    <a:lumMod val="50000"/>
                    <a:lumOff val="50000"/>
                  </a:schemeClr>
                </a:solidFill>
                <a:latin typeface="Lexend"/>
              </a:rPr>
              <a:t>Community.abp.io </a:t>
            </a:r>
            <a:r>
              <a:rPr lang="en-US" dirty="0"/>
              <a:t>is a hub for ABP Framework, .NET and software development stuff.</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You can read the articles, watch the video tutorials,</a:t>
            </a:r>
            <a:endParaRPr lang="en-US" dirty="0">
              <a:solidFill>
                <a:schemeClr val="tx1">
                  <a:lumMod val="50000"/>
                  <a:lumOff val="50000"/>
                </a:schemeClr>
              </a:solidFill>
              <a:latin typeface="Lexend"/>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solidFill>
                  <a:schemeClr val="tx1">
                    <a:lumMod val="50000"/>
                    <a:lumOff val="50000"/>
                  </a:schemeClr>
                </a:solidFill>
                <a:latin typeface="Lexend"/>
              </a:rPr>
              <a:t>We highlight our members who contributes to the community.abp.io website by writing articles and recording video tutorials.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solidFill>
                  <a:schemeClr val="tx1">
                    <a:lumMod val="50000"/>
                    <a:lumOff val="50000"/>
                  </a:schemeClr>
                </a:solidFill>
                <a:latin typeface="Lexend"/>
              </a:rPr>
              <a:t>The last year’s top contributors are Ahmet Alper Engin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solidFill>
                <a:schemeClr val="tx1">
                  <a:lumMod val="50000"/>
                  <a:lumOff val="50000"/>
                </a:schemeClr>
              </a:solidFill>
              <a:latin typeface="Lexend"/>
            </a:endParaRP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9E7A4AF3-F093-409B-9889-74DB9FB22E5A}" type="slidenum">
              <a:rPr lang="en-US" smtClean="0"/>
              <a:t>14</a:t>
            </a:fld>
            <a:endParaRPr lang="en-US"/>
          </a:p>
        </p:txBody>
      </p:sp>
    </p:spTree>
    <p:extLst>
      <p:ext uri="{BB962C8B-B14F-4D97-AF65-F5344CB8AC3E}">
        <p14:creationId xmlns:p14="http://schemas.microsoft.com/office/powerpoint/2010/main" val="29188221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a:p>
            <a:pPr algn="l"/>
            <a:r>
              <a:rPr lang="en-US" b="1" i="0" dirty="0">
                <a:solidFill>
                  <a:srgbClr val="333333"/>
                </a:solidFill>
                <a:effectLst/>
                <a:latin typeface="Open Sans" panose="020B0606030504020204" pitchFamily="34" charset="0"/>
              </a:rPr>
              <a:t>Upgrade to .NET 9.0</a:t>
            </a:r>
            <a:endParaRPr lang="en-US" b="0" i="0" dirty="0">
              <a:solidFill>
                <a:srgbClr val="333333"/>
              </a:solidFill>
              <a:effectLst/>
              <a:latin typeface="Open Sans" panose="020B0606030504020204" pitchFamily="34" charset="0"/>
            </a:endParaRPr>
          </a:p>
          <a:p>
            <a:pPr algn="l"/>
            <a:r>
              <a:rPr lang="en-US" b="0" i="0" dirty="0">
                <a:solidFill>
                  <a:srgbClr val="333333"/>
                </a:solidFill>
                <a:effectLst/>
                <a:latin typeface="Open Sans" panose="020B0606030504020204" pitchFamily="34" charset="0"/>
              </a:rPr>
              <a:t>Aligning with the latest advancements, ABP 9.0 has been upgraded to .NET 9.0. This transition leverages .NET 9's performance improvements and new features, ensuring that applications built on ABP are optimized for modern development standards. </a:t>
            </a:r>
          </a:p>
          <a:p>
            <a:pPr algn="l"/>
            <a:r>
              <a:rPr lang="en-US" b="1" i="0" dirty="0">
                <a:solidFill>
                  <a:srgbClr val="333333"/>
                </a:solidFill>
                <a:effectLst/>
                <a:latin typeface="Open Sans" panose="020B0606030504020204" pitchFamily="34" charset="0"/>
              </a:rPr>
              <a:t>Extension Property Policy</a:t>
            </a:r>
            <a:endParaRPr lang="en-US" b="0" i="0" dirty="0">
              <a:solidFill>
                <a:srgbClr val="333333"/>
              </a:solidFill>
              <a:effectLst/>
              <a:latin typeface="Open Sans" panose="020B0606030504020204" pitchFamily="34" charset="0"/>
            </a:endParaRPr>
          </a:p>
          <a:p>
            <a:pPr algn="l"/>
            <a:r>
              <a:rPr lang="en-US" b="0" i="0" dirty="0">
                <a:solidFill>
                  <a:srgbClr val="333333"/>
                </a:solidFill>
                <a:effectLst/>
                <a:latin typeface="Open Sans" panose="020B0606030504020204" pitchFamily="34" charset="0"/>
              </a:rPr>
              <a:t>The new Extension Property Policy feature allows developers to define custom policies for module entity extension properties. This includes setting access controls, validation rules, and data transformations directly within ABP, enhancing flexibility and security in application development. </a:t>
            </a:r>
          </a:p>
          <a:p>
            <a:pPr algn="l"/>
            <a:r>
              <a:rPr lang="en-US" b="1" i="0" dirty="0">
                <a:solidFill>
                  <a:srgbClr val="333333"/>
                </a:solidFill>
                <a:effectLst/>
                <a:latin typeface="Open Sans" panose="020B0606030504020204" pitchFamily="34" charset="0"/>
              </a:rPr>
              <a:t>Wildcard Support for Redirect URLs</a:t>
            </a:r>
            <a:endParaRPr lang="en-US" b="0" i="0" dirty="0">
              <a:solidFill>
                <a:srgbClr val="333333"/>
              </a:solidFill>
              <a:effectLst/>
              <a:latin typeface="Open Sans" panose="020B0606030504020204" pitchFamily="34" charset="0"/>
            </a:endParaRPr>
          </a:p>
          <a:p>
            <a:pPr algn="l"/>
            <a:r>
              <a:rPr lang="en-US" b="0" i="0" dirty="0">
                <a:solidFill>
                  <a:srgbClr val="333333"/>
                </a:solidFill>
                <a:effectLst/>
                <a:latin typeface="Open Sans" panose="020B0606030504020204" pitchFamily="34" charset="0"/>
              </a:rPr>
              <a:t>ABP 9.0 introduces support for wildcards in </a:t>
            </a:r>
            <a:r>
              <a:rPr lang="en-US" b="0" i="0" dirty="0" err="1">
                <a:solidFill>
                  <a:srgbClr val="333333"/>
                </a:solidFill>
                <a:effectLst/>
                <a:latin typeface="Open Sans" panose="020B0606030504020204" pitchFamily="34" charset="0"/>
              </a:rPr>
              <a:t>RedirectAllowedUrls</a:t>
            </a:r>
            <a:r>
              <a:rPr lang="en-US" b="0" i="0" dirty="0">
                <a:solidFill>
                  <a:srgbClr val="333333"/>
                </a:solidFill>
                <a:effectLst/>
                <a:latin typeface="Open Sans" panose="020B0606030504020204" pitchFamily="34" charset="0"/>
              </a:rPr>
              <a:t> configurations. This enhancement simplifies the management of permissible redirect URLs, especially in scenarios requiring broad URL allowances, thereby streamlining application security configurations. </a:t>
            </a:r>
          </a:p>
          <a:p>
            <a:pPr algn="l"/>
            <a:r>
              <a:rPr lang="en-US" b="1" i="0" dirty="0">
                <a:solidFill>
                  <a:srgbClr val="333333"/>
                </a:solidFill>
                <a:effectLst/>
                <a:latin typeface="Open Sans" panose="020B0606030504020204" pitchFamily="34" charset="0"/>
              </a:rPr>
              <a:t>Google Cloud Storage BLOB Provider</a:t>
            </a:r>
            <a:endParaRPr lang="en-US" b="0" i="0" dirty="0">
              <a:solidFill>
                <a:srgbClr val="333333"/>
              </a:solidFill>
              <a:effectLst/>
              <a:latin typeface="Open Sans" panose="020B0606030504020204" pitchFamily="34" charset="0"/>
            </a:endParaRPr>
          </a:p>
          <a:p>
            <a:pPr algn="l"/>
            <a:r>
              <a:rPr lang="en-US" b="0" i="0" dirty="0">
                <a:solidFill>
                  <a:srgbClr val="333333"/>
                </a:solidFill>
                <a:effectLst/>
                <a:latin typeface="Open Sans" panose="020B0606030504020204" pitchFamily="34" charset="0"/>
              </a:rPr>
              <a:t>Expanding its cloud integration capabilities, ABP 9.0 now includes a BLOB provider for Google Cloud Storage. This addition offers developers more options for scalable and secure storage solutions within the ABP ecosystem. </a:t>
            </a:r>
          </a:p>
          <a:p>
            <a:pPr algn="l"/>
            <a:r>
              <a:rPr lang="en-US" b="1" i="0" dirty="0">
                <a:solidFill>
                  <a:srgbClr val="333333"/>
                </a:solidFill>
                <a:effectLst/>
                <a:latin typeface="Open Sans" panose="020B0606030504020204" pitchFamily="34" charset="0"/>
              </a:rPr>
              <a:t>Removal of React Native from Free Templates</a:t>
            </a:r>
            <a:endParaRPr lang="en-US" b="0" i="0" dirty="0">
              <a:solidFill>
                <a:srgbClr val="333333"/>
              </a:solidFill>
              <a:effectLst/>
              <a:latin typeface="Open Sans" panose="020B0606030504020204" pitchFamily="34" charset="0"/>
            </a:endParaRPr>
          </a:p>
          <a:p>
            <a:pPr algn="l"/>
            <a:r>
              <a:rPr lang="en-US" b="0" i="0" dirty="0">
                <a:solidFill>
                  <a:srgbClr val="333333"/>
                </a:solidFill>
                <a:effectLst/>
                <a:latin typeface="Open Sans" panose="020B0606030504020204" pitchFamily="34" charset="0"/>
              </a:rPr>
              <a:t>To streamline offerings, React Native has been removed from ABP's free templates. This change allows the ABP team to focus on enhancing other mobile development options and maintaining high-quality support for existing frameworks. </a:t>
            </a:r>
          </a:p>
          <a:p>
            <a:pPr algn="l"/>
            <a:r>
              <a:rPr lang="en-US" b="1" i="0" dirty="0">
                <a:solidFill>
                  <a:srgbClr val="333333"/>
                </a:solidFill>
                <a:effectLst/>
                <a:latin typeface="Open Sans" panose="020B0606030504020204" pitchFamily="34" charset="0"/>
              </a:rPr>
              <a:t>ABP Suite Enhancements</a:t>
            </a:r>
            <a:endParaRPr lang="en-US" b="0" i="0" dirty="0">
              <a:solidFill>
                <a:srgbClr val="333333"/>
              </a:solidFill>
              <a:effectLst/>
              <a:latin typeface="Open Sans" panose="020B0606030504020204" pitchFamily="34" charset="0"/>
            </a:endParaRPr>
          </a:p>
          <a:p>
            <a:pPr algn="l"/>
            <a:r>
              <a:rPr lang="en-US" b="0" i="0" dirty="0">
                <a:solidFill>
                  <a:srgbClr val="333333"/>
                </a:solidFill>
                <a:effectLst/>
                <a:latin typeface="Open Sans" panose="020B0606030504020204" pitchFamily="34" charset="0"/>
              </a:rPr>
              <a:t>ABP Suite has been updated to provide better naming conventions for multiple navigation properties to the same entity. This improvement reduces ambiguity and enhances code readability, facilitating more efficient development workflows. </a:t>
            </a:r>
          </a:p>
          <a:p>
            <a:pPr algn="l"/>
            <a:r>
              <a:rPr lang="en-US" b="1" i="0" dirty="0">
                <a:solidFill>
                  <a:srgbClr val="333333"/>
                </a:solidFill>
                <a:effectLst/>
                <a:latin typeface="Open Sans" panose="020B0606030504020204" pitchFamily="34" charset="0"/>
              </a:rPr>
              <a:t>CMS Kit Pro Feedback Feature Improvements</a:t>
            </a:r>
            <a:endParaRPr lang="en-US" b="0" i="0" dirty="0">
              <a:solidFill>
                <a:srgbClr val="333333"/>
              </a:solidFill>
              <a:effectLst/>
              <a:latin typeface="Open Sans" panose="020B0606030504020204" pitchFamily="34" charset="0"/>
            </a:endParaRPr>
          </a:p>
          <a:p>
            <a:pPr algn="l"/>
            <a:r>
              <a:rPr lang="en-US" b="0" i="0" dirty="0">
                <a:solidFill>
                  <a:srgbClr val="333333"/>
                </a:solidFill>
                <a:effectLst/>
                <a:latin typeface="Open Sans" panose="020B0606030504020204" pitchFamily="34" charset="0"/>
              </a:rPr>
              <a:t>The CMS Kit Pro module's feedback feature has been refined to offer a more user-friendly experience. These improvements aim to enhance user engagement and provide developers with more effective tools for content management.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9E7A4AF3-F093-409B-9889-74DB9FB22E5A}" type="slidenum">
              <a:rPr lang="en-US" smtClean="0"/>
              <a:t>15</a:t>
            </a:fld>
            <a:endParaRPr lang="en-US"/>
          </a:p>
        </p:txBody>
      </p:sp>
    </p:spTree>
    <p:extLst>
      <p:ext uri="{BB962C8B-B14F-4D97-AF65-F5344CB8AC3E}">
        <p14:creationId xmlns:p14="http://schemas.microsoft.com/office/powerpoint/2010/main" val="39672734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i="0" dirty="0">
                <a:solidFill>
                  <a:srgbClr val="69707B"/>
                </a:solidFill>
                <a:effectLst/>
                <a:latin typeface="Poppins" panose="00000500000000000000" pitchFamily="2" charset="0"/>
              </a:rPr>
              <a:t> how to enable multi language in ABP Framework</a:t>
            </a:r>
            <a:endParaRPr lang="en-US" dirty="0"/>
          </a:p>
        </p:txBody>
      </p:sp>
      <p:sp>
        <p:nvSpPr>
          <p:cNvPr id="4" name="Slide Number Placeholder 3"/>
          <p:cNvSpPr>
            <a:spLocks noGrp="1"/>
          </p:cNvSpPr>
          <p:nvPr>
            <p:ph type="sldNum" sz="quarter" idx="5"/>
          </p:nvPr>
        </p:nvSpPr>
        <p:spPr/>
        <p:txBody>
          <a:bodyPr/>
          <a:lstStyle/>
          <a:p>
            <a:fld id="{9E7A4AF3-F093-409B-9889-74DB9FB22E5A}" type="slidenum">
              <a:rPr lang="en-US" smtClean="0"/>
              <a:t>16</a:t>
            </a:fld>
            <a:endParaRPr lang="en-US"/>
          </a:p>
        </p:txBody>
      </p:sp>
    </p:spTree>
    <p:extLst>
      <p:ext uri="{BB962C8B-B14F-4D97-AF65-F5344CB8AC3E}">
        <p14:creationId xmlns:p14="http://schemas.microsoft.com/office/powerpoint/2010/main" val="332817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p:txBody>
      </p:sp>
      <p:sp>
        <p:nvSpPr>
          <p:cNvPr id="4" name="Slide Number Placeholder 3"/>
          <p:cNvSpPr>
            <a:spLocks noGrp="1"/>
          </p:cNvSpPr>
          <p:nvPr>
            <p:ph type="sldNum" sz="quarter" idx="5"/>
          </p:nvPr>
        </p:nvSpPr>
        <p:spPr/>
        <p:txBody>
          <a:bodyPr/>
          <a:lstStyle/>
          <a:p>
            <a:fld id="{9E7A4AF3-F093-409B-9889-74DB9FB22E5A}" type="slidenum">
              <a:rPr lang="en-US" smtClean="0"/>
              <a:t>17</a:t>
            </a:fld>
            <a:endParaRPr lang="en-US"/>
          </a:p>
        </p:txBody>
      </p:sp>
    </p:spTree>
    <p:extLst>
      <p:ext uri="{BB962C8B-B14F-4D97-AF65-F5344CB8AC3E}">
        <p14:creationId xmlns:p14="http://schemas.microsoft.com/office/powerpoint/2010/main" val="36733593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p:txBody>
      </p:sp>
      <p:sp>
        <p:nvSpPr>
          <p:cNvPr id="4" name="Slide Number Placeholder 3"/>
          <p:cNvSpPr>
            <a:spLocks noGrp="1"/>
          </p:cNvSpPr>
          <p:nvPr>
            <p:ph type="sldNum" sz="quarter" idx="5"/>
          </p:nvPr>
        </p:nvSpPr>
        <p:spPr/>
        <p:txBody>
          <a:bodyPr/>
          <a:lstStyle/>
          <a:p>
            <a:fld id="{9E7A4AF3-F093-409B-9889-74DB9FB22E5A}" type="slidenum">
              <a:rPr lang="en-US" smtClean="0"/>
              <a:t>18</a:t>
            </a:fld>
            <a:endParaRPr lang="en-US"/>
          </a:p>
        </p:txBody>
      </p:sp>
    </p:spTree>
    <p:extLst>
      <p:ext uri="{BB962C8B-B14F-4D97-AF65-F5344CB8AC3E}">
        <p14:creationId xmlns:p14="http://schemas.microsoft.com/office/powerpoint/2010/main" val="26784125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p:txBody>
      </p:sp>
      <p:sp>
        <p:nvSpPr>
          <p:cNvPr id="4" name="Slide Number Placeholder 3"/>
          <p:cNvSpPr>
            <a:spLocks noGrp="1"/>
          </p:cNvSpPr>
          <p:nvPr>
            <p:ph type="sldNum" sz="quarter" idx="5"/>
          </p:nvPr>
        </p:nvSpPr>
        <p:spPr/>
        <p:txBody>
          <a:bodyPr/>
          <a:lstStyle/>
          <a:p>
            <a:fld id="{9E7A4AF3-F093-409B-9889-74DB9FB22E5A}" type="slidenum">
              <a:rPr lang="en-US" smtClean="0"/>
              <a:t>19</a:t>
            </a:fld>
            <a:endParaRPr lang="en-US"/>
          </a:p>
        </p:txBody>
      </p:sp>
    </p:spTree>
    <p:extLst>
      <p:ext uri="{BB962C8B-B14F-4D97-AF65-F5344CB8AC3E}">
        <p14:creationId xmlns:p14="http://schemas.microsoft.com/office/powerpoint/2010/main" val="13117504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how to implement multi-tenant architecture in Angular applications using ABP Framework.</a:t>
            </a:r>
          </a:p>
        </p:txBody>
      </p:sp>
      <p:sp>
        <p:nvSpPr>
          <p:cNvPr id="4" name="Slide Number Placeholder 3"/>
          <p:cNvSpPr>
            <a:spLocks noGrp="1"/>
          </p:cNvSpPr>
          <p:nvPr>
            <p:ph type="sldNum" sz="quarter" idx="5"/>
          </p:nvPr>
        </p:nvSpPr>
        <p:spPr/>
        <p:txBody>
          <a:bodyPr/>
          <a:lstStyle/>
          <a:p>
            <a:fld id="{9E7A4AF3-F093-409B-9889-74DB9FB22E5A}" type="slidenum">
              <a:rPr lang="en-US" smtClean="0"/>
              <a:t>2</a:t>
            </a:fld>
            <a:endParaRPr lang="en-US"/>
          </a:p>
        </p:txBody>
      </p:sp>
    </p:spTree>
    <p:extLst>
      <p:ext uri="{BB962C8B-B14F-4D97-AF65-F5344CB8AC3E}">
        <p14:creationId xmlns:p14="http://schemas.microsoft.com/office/powerpoint/2010/main" val="73834863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p:txBody>
      </p:sp>
      <p:sp>
        <p:nvSpPr>
          <p:cNvPr id="4" name="Slide Number Placeholder 3"/>
          <p:cNvSpPr>
            <a:spLocks noGrp="1"/>
          </p:cNvSpPr>
          <p:nvPr>
            <p:ph type="sldNum" sz="quarter" idx="5"/>
          </p:nvPr>
        </p:nvSpPr>
        <p:spPr/>
        <p:txBody>
          <a:bodyPr/>
          <a:lstStyle/>
          <a:p>
            <a:fld id="{9E7A4AF3-F093-409B-9889-74DB9FB22E5A}" type="slidenum">
              <a:rPr lang="en-US" smtClean="0"/>
              <a:t>20</a:t>
            </a:fld>
            <a:endParaRPr lang="en-US"/>
          </a:p>
        </p:txBody>
      </p:sp>
    </p:spTree>
    <p:extLst>
      <p:ext uri="{BB962C8B-B14F-4D97-AF65-F5344CB8AC3E}">
        <p14:creationId xmlns:p14="http://schemas.microsoft.com/office/powerpoint/2010/main" val="25385783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p:txBody>
      </p:sp>
      <p:sp>
        <p:nvSpPr>
          <p:cNvPr id="4" name="Slide Number Placeholder 3"/>
          <p:cNvSpPr>
            <a:spLocks noGrp="1"/>
          </p:cNvSpPr>
          <p:nvPr>
            <p:ph type="sldNum" sz="quarter" idx="5"/>
          </p:nvPr>
        </p:nvSpPr>
        <p:spPr/>
        <p:txBody>
          <a:bodyPr/>
          <a:lstStyle/>
          <a:p>
            <a:fld id="{9E7A4AF3-F093-409B-9889-74DB9FB22E5A}" type="slidenum">
              <a:rPr lang="en-US" smtClean="0"/>
              <a:t>21</a:t>
            </a:fld>
            <a:endParaRPr lang="en-US"/>
          </a:p>
        </p:txBody>
      </p:sp>
    </p:spTree>
    <p:extLst>
      <p:ext uri="{BB962C8B-B14F-4D97-AF65-F5344CB8AC3E}">
        <p14:creationId xmlns:p14="http://schemas.microsoft.com/office/powerpoint/2010/main" val="165298326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1" name="Google Shape;71;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Step-by-step guide to using </a:t>
            </a:r>
            <a:r>
              <a:rPr lang="en-US" dirty="0" err="1"/>
              <a:t>Quartz.Net</a:t>
            </a:r>
            <a:r>
              <a:rPr lang="en-US" dirty="0"/>
              <a:t> in the ABP Framework for handling scheduled tasks and background jobs effectively. But ABP is well-integrated to Quartz. So no need to do anything.</a:t>
            </a:r>
          </a:p>
        </p:txBody>
      </p:sp>
      <p:sp>
        <p:nvSpPr>
          <p:cNvPr id="4" name="Slide Number Placeholder 3"/>
          <p:cNvSpPr>
            <a:spLocks noGrp="1"/>
          </p:cNvSpPr>
          <p:nvPr>
            <p:ph type="sldNum" sz="quarter" idx="5"/>
          </p:nvPr>
        </p:nvSpPr>
        <p:spPr/>
        <p:txBody>
          <a:bodyPr/>
          <a:lstStyle/>
          <a:p>
            <a:fld id="{9E7A4AF3-F093-409B-9889-74DB9FB22E5A}" type="slidenum">
              <a:rPr lang="en-US" smtClean="0"/>
              <a:t>3</a:t>
            </a:fld>
            <a:endParaRPr lang="en-US"/>
          </a:p>
        </p:txBody>
      </p:sp>
    </p:spTree>
    <p:extLst>
      <p:ext uri="{BB962C8B-B14F-4D97-AF65-F5344CB8AC3E}">
        <p14:creationId xmlns:p14="http://schemas.microsoft.com/office/powerpoint/2010/main" val="13373647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The ABP Platform is now compatible with .NET 9, bringing all the latest features of the framework to ABP developers.</a:t>
            </a:r>
          </a:p>
        </p:txBody>
      </p:sp>
      <p:sp>
        <p:nvSpPr>
          <p:cNvPr id="4" name="Slide Number Placeholder 3"/>
          <p:cNvSpPr>
            <a:spLocks noGrp="1"/>
          </p:cNvSpPr>
          <p:nvPr>
            <p:ph type="sldNum" sz="quarter" idx="5"/>
          </p:nvPr>
        </p:nvSpPr>
        <p:spPr/>
        <p:txBody>
          <a:bodyPr/>
          <a:lstStyle/>
          <a:p>
            <a:fld id="{9E7A4AF3-F093-409B-9889-74DB9FB22E5A}" type="slidenum">
              <a:rPr lang="en-US" smtClean="0"/>
              <a:t>4</a:t>
            </a:fld>
            <a:endParaRPr lang="en-US"/>
          </a:p>
        </p:txBody>
      </p:sp>
    </p:spTree>
    <p:extLst>
      <p:ext uri="{BB962C8B-B14F-4D97-AF65-F5344CB8AC3E}">
        <p14:creationId xmlns:p14="http://schemas.microsoft.com/office/powerpoint/2010/main" val="36686233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9E7A4AF3-F093-409B-9889-74DB9FB22E5A}" type="slidenum">
              <a:rPr lang="en-US" smtClean="0"/>
              <a:t>5</a:t>
            </a:fld>
            <a:endParaRPr lang="en-US"/>
          </a:p>
        </p:txBody>
      </p:sp>
    </p:spTree>
    <p:extLst>
      <p:ext uri="{BB962C8B-B14F-4D97-AF65-F5344CB8AC3E}">
        <p14:creationId xmlns:p14="http://schemas.microsoft.com/office/powerpoint/2010/main" val="26079933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i="0" dirty="0" err="1">
                <a:solidFill>
                  <a:srgbClr val="292D33"/>
                </a:solidFill>
                <a:effectLst/>
                <a:latin typeface="Lexend"/>
              </a:rPr>
              <a:t>SignalR</a:t>
            </a:r>
            <a:r>
              <a:rPr lang="en-US" b="0" i="0" dirty="0">
                <a:solidFill>
                  <a:srgbClr val="292D33"/>
                </a:solidFill>
                <a:effectLst/>
                <a:latin typeface="Lexend"/>
              </a:rPr>
              <a:t> comes with trimming and Native AOT support with .NET 9. </a:t>
            </a:r>
          </a:p>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9E7A4AF3-F093-409B-9889-74DB9FB22E5A}" type="slidenum">
              <a:rPr lang="en-US" smtClean="0"/>
              <a:t>6</a:t>
            </a:fld>
            <a:endParaRPr lang="en-US"/>
          </a:p>
        </p:txBody>
      </p:sp>
    </p:spTree>
    <p:extLst>
      <p:ext uri="{BB962C8B-B14F-4D97-AF65-F5344CB8AC3E}">
        <p14:creationId xmlns:p14="http://schemas.microsoft.com/office/powerpoint/2010/main" val="22650002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With .NET 9, a new feature called </a:t>
            </a:r>
            <a:r>
              <a:rPr lang="en-US" dirty="0" err="1"/>
              <a:t>HybridCache</a:t>
            </a:r>
            <a:r>
              <a:rPr lang="en-US" dirty="0"/>
              <a:t> is announced.</a:t>
            </a:r>
          </a:p>
          <a:p>
            <a:pPr marL="0" indent="0">
              <a:buFont typeface="Arial" panose="020B0604020202020204" pitchFamily="34" charset="0"/>
              <a:buNone/>
            </a:pPr>
            <a:r>
              <a:rPr lang="en-US" b="0" i="0" dirty="0">
                <a:solidFill>
                  <a:srgbClr val="69707B"/>
                </a:solidFill>
                <a:effectLst/>
                <a:latin typeface="Poppins" panose="00000500000000000000" pitchFamily="2" charset="0"/>
              </a:rPr>
              <a:t>It’s a new caching which combines multiple caching strategies to maximize performance and scalability.</a:t>
            </a:r>
          </a:p>
          <a:p>
            <a:pPr marL="0" indent="0">
              <a:buFont typeface="Arial" panose="020B0604020202020204" pitchFamily="34" charset="0"/>
              <a:buNone/>
            </a:pPr>
            <a:r>
              <a:rPr lang="en-US" b="0" i="0" dirty="0">
                <a:solidFill>
                  <a:srgbClr val="69707B"/>
                </a:solidFill>
                <a:effectLst/>
                <a:latin typeface="Poppins" panose="00000500000000000000" pitchFamily="2" charset="0"/>
              </a:rPr>
              <a:t>Improves performance </a:t>
            </a:r>
            <a:r>
              <a:rPr lang="en-US" b="0" i="0" dirty="0" err="1">
                <a:solidFill>
                  <a:srgbClr val="69707B"/>
                </a:solidFill>
                <a:effectLst/>
                <a:latin typeface="Poppins" panose="00000500000000000000" pitchFamily="2" charset="0"/>
              </a:rPr>
              <a:t>scalibity</a:t>
            </a:r>
            <a:r>
              <a:rPr lang="en-US" b="0" i="0" dirty="0">
                <a:solidFill>
                  <a:srgbClr val="69707B"/>
                </a:solidFill>
                <a:effectLst/>
                <a:latin typeface="Poppins" panose="00000500000000000000" pitchFamily="2" charset="0"/>
              </a:rPr>
              <a:t> and allows automatic synchronization</a:t>
            </a:r>
          </a:p>
          <a:p>
            <a:pPr marL="0" indent="0">
              <a:buFont typeface="Arial" panose="020B0604020202020204" pitchFamily="34" charset="0"/>
              <a:buNone/>
            </a:pPr>
            <a:endParaRPr lang="en-US" b="0" dirty="0"/>
          </a:p>
        </p:txBody>
      </p:sp>
      <p:sp>
        <p:nvSpPr>
          <p:cNvPr id="4" name="Slide Number Placeholder 3"/>
          <p:cNvSpPr>
            <a:spLocks noGrp="1"/>
          </p:cNvSpPr>
          <p:nvPr>
            <p:ph type="sldNum" sz="quarter" idx="5"/>
          </p:nvPr>
        </p:nvSpPr>
        <p:spPr/>
        <p:txBody>
          <a:bodyPr/>
          <a:lstStyle/>
          <a:p>
            <a:fld id="{9E7A4AF3-F093-409B-9889-74DB9FB22E5A}" type="slidenum">
              <a:rPr lang="en-US" smtClean="0"/>
              <a:t>7</a:t>
            </a:fld>
            <a:endParaRPr lang="en-US"/>
          </a:p>
        </p:txBody>
      </p:sp>
    </p:spTree>
    <p:extLst>
      <p:ext uri="{BB962C8B-B14F-4D97-AF65-F5344CB8AC3E}">
        <p14:creationId xmlns:p14="http://schemas.microsoft.com/office/powerpoint/2010/main" val="35252743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In ASP.NET Core 9.0, the </a:t>
            </a:r>
            <a:r>
              <a:rPr lang="en-US" b="1" dirty="0"/>
              <a:t>Optimizing Static Asset Delivery</a:t>
            </a:r>
            <a:r>
              <a:rPr lang="en-US" dirty="0"/>
              <a:t> feature introduces the </a:t>
            </a:r>
            <a:r>
              <a:rPr lang="en-US" dirty="0" err="1"/>
              <a:t>MapStaticAssets</a:t>
            </a:r>
            <a:r>
              <a:rPr lang="en-US" dirty="0"/>
              <a:t> middleware, designed to enhance the performance of web applications by improving the delivery of static assets such as CSS, JavaScript, and images.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Assets are </a:t>
            </a:r>
            <a:r>
              <a:rPr lang="en-US" dirty="0" err="1"/>
              <a:t>precompressed</a:t>
            </a:r>
            <a:r>
              <a:rPr lang="en-US" dirty="0"/>
              <a:t> using </a:t>
            </a:r>
            <a:r>
              <a:rPr lang="en-US" dirty="0" err="1"/>
              <a:t>gzip</a:t>
            </a:r>
            <a:r>
              <a:rPr lang="en-US" dirty="0"/>
              <a:t> during development  and New or updated assets are automatically optimized during the build process, simplifying development workflows. </a:t>
            </a:r>
          </a:p>
          <a:p>
            <a:pPr marL="0" indent="0">
              <a:buFont typeface="Arial" panose="020B0604020202020204" pitchFamily="34" charset="0"/>
              <a:buNone/>
            </a:pPr>
            <a:endParaRPr lang="en-US" dirty="0"/>
          </a:p>
          <a:p>
            <a:pPr marL="0" indent="0">
              <a:buFont typeface="Arial" panose="020B0604020202020204" pitchFamily="34" charset="0"/>
              <a:buNone/>
            </a:pPr>
            <a:r>
              <a:rPr lang="en-US" b="0" i="0" dirty="0">
                <a:solidFill>
                  <a:srgbClr val="69707B"/>
                </a:solidFill>
                <a:effectLst/>
                <a:latin typeface="Poppins" panose="00000500000000000000" pitchFamily="2" charset="0"/>
              </a:rPr>
              <a:t>In a default Razor Pages template, assets like </a:t>
            </a:r>
            <a:r>
              <a:rPr lang="en-US" dirty="0"/>
              <a:t>bootstrap.min.css</a:t>
            </a:r>
            <a:r>
              <a:rPr lang="en-US" b="0" i="0" dirty="0">
                <a:solidFill>
                  <a:srgbClr val="69707B"/>
                </a:solidFill>
                <a:effectLst/>
                <a:latin typeface="Poppins" panose="00000500000000000000" pitchFamily="2" charset="0"/>
              </a:rPr>
              <a:t> and </a:t>
            </a:r>
            <a:r>
              <a:rPr lang="en-US" dirty="0"/>
              <a:t>jquery.js</a:t>
            </a:r>
            <a:r>
              <a:rPr lang="en-US" b="0" i="0" dirty="0">
                <a:solidFill>
                  <a:srgbClr val="69707B"/>
                </a:solidFill>
                <a:effectLst/>
                <a:latin typeface="Poppins" panose="00000500000000000000" pitchFamily="2" charset="0"/>
              </a:rPr>
              <a:t> are compressed by over 80%.</a:t>
            </a:r>
          </a:p>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9E7A4AF3-F093-409B-9889-74DB9FB22E5A}" type="slidenum">
              <a:rPr lang="en-US" smtClean="0"/>
              <a:t>8</a:t>
            </a:fld>
            <a:endParaRPr lang="en-US"/>
          </a:p>
        </p:txBody>
      </p:sp>
    </p:spTree>
    <p:extLst>
      <p:ext uri="{BB962C8B-B14F-4D97-AF65-F5344CB8AC3E}">
        <p14:creationId xmlns:p14="http://schemas.microsoft.com/office/powerpoint/2010/main" val="30250743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In .NET 9, middleware components now support </a:t>
            </a:r>
            <a:r>
              <a:rPr lang="en-US" b="1" dirty="0"/>
              <a:t>keyed dependency injection</a:t>
            </a:r>
            <a:r>
              <a:rPr lang="en-US" dirty="0"/>
              <a:t>, allowing developers to inject specific service instances identified by unique keys directly into middleware classes. </a:t>
            </a:r>
          </a:p>
          <a:p>
            <a:pPr marL="0" indent="0">
              <a:buFont typeface="Arial" panose="020B0604020202020204" pitchFamily="34" charset="0"/>
              <a:buNone/>
            </a:pPr>
            <a:endParaRPr lang="en-US" dirty="0"/>
          </a:p>
          <a:p>
            <a:pPr marL="171450" indent="-171450">
              <a:buFont typeface="Arial" panose="020B0604020202020204" pitchFamily="34" charset="0"/>
              <a:buChar char="•"/>
            </a:pPr>
            <a:r>
              <a:rPr lang="en-US" dirty="0"/>
              <a:t>Developers can register multiple implementations of the same service type, each associated with a unique key, and inject the desired instance into middleware by specifying the corresponding key.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This feature enables more granular control over middleware behavior by allowing different configurations or behaviors based on the injected service instance. </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9E7A4AF3-F093-409B-9889-74DB9FB22E5A}" type="slidenum">
              <a:rPr lang="en-US" smtClean="0"/>
              <a:t>9</a:t>
            </a:fld>
            <a:endParaRPr lang="en-US"/>
          </a:p>
        </p:txBody>
      </p:sp>
    </p:spTree>
    <p:extLst>
      <p:ext uri="{BB962C8B-B14F-4D97-AF65-F5344CB8AC3E}">
        <p14:creationId xmlns:p14="http://schemas.microsoft.com/office/powerpoint/2010/main" val="3912904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A5E77430-76F8-421E-A492-AC79EFC423CC}"/>
              </a:ext>
            </a:extLst>
          </p:cNvPr>
          <p:cNvSpPr>
            <a:spLocks noGrp="1"/>
          </p:cNvSpPr>
          <p:nvPr>
            <p:ph type="ctrTitle"/>
          </p:nvPr>
        </p:nvSpPr>
        <p:spPr>
          <a:xfrm>
            <a:off x="1524000" y="1122363"/>
            <a:ext cx="9144000" cy="2387600"/>
          </a:xfrm>
        </p:spPr>
        <p:txBody>
          <a:bodyPr anchor="b"/>
          <a:lstStyle>
            <a:lvl1pPr algn="ctr">
              <a:defRPr sz="6000"/>
            </a:lvl1pPr>
          </a:lstStyle>
          <a:p>
            <a:r>
              <a:rPr lang="tr-TR"/>
              <a:t>Asıl başlık stilini düzenlemek için tıklayın</a:t>
            </a:r>
          </a:p>
        </p:txBody>
      </p:sp>
      <p:sp>
        <p:nvSpPr>
          <p:cNvPr id="3" name="Alt Başlık 2">
            <a:extLst>
              <a:ext uri="{FF2B5EF4-FFF2-40B4-BE49-F238E27FC236}">
                <a16:creationId xmlns:a16="http://schemas.microsoft.com/office/drawing/2014/main" id="{F5D7CA3C-4629-4882-9ECE-C98196B923B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tr-TR"/>
              <a:t>Asıl alt başlık stilini düzenlemek için tıklayın</a:t>
            </a:r>
          </a:p>
        </p:txBody>
      </p:sp>
      <p:sp>
        <p:nvSpPr>
          <p:cNvPr id="4" name="Veri Yer Tutucusu 3">
            <a:extLst>
              <a:ext uri="{FF2B5EF4-FFF2-40B4-BE49-F238E27FC236}">
                <a16:creationId xmlns:a16="http://schemas.microsoft.com/office/drawing/2014/main" id="{225D8AE9-7BBD-4211-BBA1-9591D019B03B}"/>
              </a:ext>
            </a:extLst>
          </p:cNvPr>
          <p:cNvSpPr>
            <a:spLocks noGrp="1"/>
          </p:cNvSpPr>
          <p:nvPr>
            <p:ph type="dt" sz="half" idx="10"/>
          </p:nvPr>
        </p:nvSpPr>
        <p:spPr/>
        <p:txBody>
          <a:bodyPr/>
          <a:lstStyle/>
          <a:p>
            <a:fld id="{62164A38-496E-4635-AD4D-E4F60A7AA5BC}" type="datetimeFigureOut">
              <a:rPr lang="tr-TR" smtClean="0"/>
              <a:t>18.11.2024</a:t>
            </a:fld>
            <a:endParaRPr lang="tr-TR"/>
          </a:p>
        </p:txBody>
      </p:sp>
      <p:sp>
        <p:nvSpPr>
          <p:cNvPr id="5" name="Alt Bilgi Yer Tutucusu 4">
            <a:extLst>
              <a:ext uri="{FF2B5EF4-FFF2-40B4-BE49-F238E27FC236}">
                <a16:creationId xmlns:a16="http://schemas.microsoft.com/office/drawing/2014/main" id="{F8C32662-0384-408E-AE1E-E1071AB683C5}"/>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C6AD868F-2C5D-4745-BB03-6E8628AA49FB}"/>
              </a:ext>
            </a:extLst>
          </p:cNvPr>
          <p:cNvSpPr>
            <a:spLocks noGrp="1"/>
          </p:cNvSpPr>
          <p:nvPr>
            <p:ph type="sldNum" sz="quarter" idx="12"/>
          </p:nvPr>
        </p:nvSpPr>
        <p:spPr/>
        <p:txBody>
          <a:bodyPr/>
          <a:lstStyle/>
          <a:p>
            <a:fld id="{EB7441C3-E2D1-4C27-A9D4-D5599B5658D9}" type="slidenum">
              <a:rPr lang="tr-TR" smtClean="0"/>
              <a:t>‹#›</a:t>
            </a:fld>
            <a:endParaRPr lang="tr-TR"/>
          </a:p>
        </p:txBody>
      </p:sp>
    </p:spTree>
    <p:extLst>
      <p:ext uri="{BB962C8B-B14F-4D97-AF65-F5344CB8AC3E}">
        <p14:creationId xmlns:p14="http://schemas.microsoft.com/office/powerpoint/2010/main" val="5727151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Başlık ve Dikey Metin">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6EBC12C-B462-499E-BE53-A79936B7F58F}"/>
              </a:ext>
            </a:extLst>
          </p:cNvPr>
          <p:cNvSpPr>
            <a:spLocks noGrp="1"/>
          </p:cNvSpPr>
          <p:nvPr>
            <p:ph type="title"/>
          </p:nvPr>
        </p:nvSpPr>
        <p:spPr/>
        <p:txBody>
          <a:bodyPr/>
          <a:lstStyle/>
          <a:p>
            <a:r>
              <a:rPr lang="tr-TR"/>
              <a:t>Asıl başlık stilini düzenlemek için tıklayın</a:t>
            </a:r>
          </a:p>
        </p:txBody>
      </p:sp>
      <p:sp>
        <p:nvSpPr>
          <p:cNvPr id="3" name="Dikey Metin Yer Tutucusu 2">
            <a:extLst>
              <a:ext uri="{FF2B5EF4-FFF2-40B4-BE49-F238E27FC236}">
                <a16:creationId xmlns:a16="http://schemas.microsoft.com/office/drawing/2014/main" id="{FB55F3CA-6E9C-4257-A90C-15F29CC155F6}"/>
              </a:ext>
            </a:extLst>
          </p:cNvPr>
          <p:cNvSpPr>
            <a:spLocks noGrp="1"/>
          </p:cNvSpPr>
          <p:nvPr>
            <p:ph type="body" orient="vert" idx="1"/>
          </p:nvPr>
        </p:nvSpPr>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6CBDA025-B7C3-4B80-A30A-C2D655583DC1}"/>
              </a:ext>
            </a:extLst>
          </p:cNvPr>
          <p:cNvSpPr>
            <a:spLocks noGrp="1"/>
          </p:cNvSpPr>
          <p:nvPr>
            <p:ph type="dt" sz="half" idx="10"/>
          </p:nvPr>
        </p:nvSpPr>
        <p:spPr/>
        <p:txBody>
          <a:bodyPr/>
          <a:lstStyle/>
          <a:p>
            <a:fld id="{62164A38-496E-4635-AD4D-E4F60A7AA5BC}" type="datetimeFigureOut">
              <a:rPr lang="tr-TR" smtClean="0"/>
              <a:t>18.11.2024</a:t>
            </a:fld>
            <a:endParaRPr lang="tr-TR"/>
          </a:p>
        </p:txBody>
      </p:sp>
      <p:sp>
        <p:nvSpPr>
          <p:cNvPr id="5" name="Alt Bilgi Yer Tutucusu 4">
            <a:extLst>
              <a:ext uri="{FF2B5EF4-FFF2-40B4-BE49-F238E27FC236}">
                <a16:creationId xmlns:a16="http://schemas.microsoft.com/office/drawing/2014/main" id="{06FC1FF3-0909-48EE-B368-E2856227FDF5}"/>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D9315CFA-2B2B-4A47-B935-FC78715FE42F}"/>
              </a:ext>
            </a:extLst>
          </p:cNvPr>
          <p:cNvSpPr>
            <a:spLocks noGrp="1"/>
          </p:cNvSpPr>
          <p:nvPr>
            <p:ph type="sldNum" sz="quarter" idx="12"/>
          </p:nvPr>
        </p:nvSpPr>
        <p:spPr/>
        <p:txBody>
          <a:bodyPr/>
          <a:lstStyle/>
          <a:p>
            <a:fld id="{EB7441C3-E2D1-4C27-A9D4-D5599B5658D9}" type="slidenum">
              <a:rPr lang="tr-TR" smtClean="0"/>
              <a:t>‹#›</a:t>
            </a:fld>
            <a:endParaRPr lang="tr-TR"/>
          </a:p>
        </p:txBody>
      </p:sp>
    </p:spTree>
    <p:extLst>
      <p:ext uri="{BB962C8B-B14F-4D97-AF65-F5344CB8AC3E}">
        <p14:creationId xmlns:p14="http://schemas.microsoft.com/office/powerpoint/2010/main" val="12708637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Dikey Başlık 1">
            <a:extLst>
              <a:ext uri="{FF2B5EF4-FFF2-40B4-BE49-F238E27FC236}">
                <a16:creationId xmlns:a16="http://schemas.microsoft.com/office/drawing/2014/main" id="{E32B0823-C3A1-4ADF-9C3E-7A7D860F7C9B}"/>
              </a:ext>
            </a:extLst>
          </p:cNvPr>
          <p:cNvSpPr>
            <a:spLocks noGrp="1"/>
          </p:cNvSpPr>
          <p:nvPr>
            <p:ph type="title" orient="vert"/>
          </p:nvPr>
        </p:nvSpPr>
        <p:spPr>
          <a:xfrm>
            <a:off x="8724900" y="365125"/>
            <a:ext cx="2628900" cy="5811838"/>
          </a:xfrm>
        </p:spPr>
        <p:txBody>
          <a:bodyPr vert="eaVert"/>
          <a:lstStyle/>
          <a:p>
            <a:r>
              <a:rPr lang="tr-TR"/>
              <a:t>Asıl başlık stilini düzenlemek için tıklayın</a:t>
            </a:r>
          </a:p>
        </p:txBody>
      </p:sp>
      <p:sp>
        <p:nvSpPr>
          <p:cNvPr id="3" name="Dikey Metin Yer Tutucusu 2">
            <a:extLst>
              <a:ext uri="{FF2B5EF4-FFF2-40B4-BE49-F238E27FC236}">
                <a16:creationId xmlns:a16="http://schemas.microsoft.com/office/drawing/2014/main" id="{33E10993-3ED6-4B98-8385-3F29171F3058}"/>
              </a:ext>
            </a:extLst>
          </p:cNvPr>
          <p:cNvSpPr>
            <a:spLocks noGrp="1"/>
          </p:cNvSpPr>
          <p:nvPr>
            <p:ph type="body" orient="vert" idx="1"/>
          </p:nvPr>
        </p:nvSpPr>
        <p:spPr>
          <a:xfrm>
            <a:off x="838200" y="365125"/>
            <a:ext cx="7734300" cy="5811838"/>
          </a:xfrm>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D21B2D32-FB06-4AE9-986C-07D929CA72B9}"/>
              </a:ext>
            </a:extLst>
          </p:cNvPr>
          <p:cNvSpPr>
            <a:spLocks noGrp="1"/>
          </p:cNvSpPr>
          <p:nvPr>
            <p:ph type="dt" sz="half" idx="10"/>
          </p:nvPr>
        </p:nvSpPr>
        <p:spPr/>
        <p:txBody>
          <a:bodyPr/>
          <a:lstStyle/>
          <a:p>
            <a:fld id="{62164A38-496E-4635-AD4D-E4F60A7AA5BC}" type="datetimeFigureOut">
              <a:rPr lang="tr-TR" smtClean="0"/>
              <a:t>18.11.2024</a:t>
            </a:fld>
            <a:endParaRPr lang="tr-TR"/>
          </a:p>
        </p:txBody>
      </p:sp>
      <p:sp>
        <p:nvSpPr>
          <p:cNvPr id="5" name="Alt Bilgi Yer Tutucusu 4">
            <a:extLst>
              <a:ext uri="{FF2B5EF4-FFF2-40B4-BE49-F238E27FC236}">
                <a16:creationId xmlns:a16="http://schemas.microsoft.com/office/drawing/2014/main" id="{7BB47A69-0BCE-4EDD-A276-A6109E093501}"/>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1E4181D3-50D3-4F0B-9379-C88D4F96F7DF}"/>
              </a:ext>
            </a:extLst>
          </p:cNvPr>
          <p:cNvSpPr>
            <a:spLocks noGrp="1"/>
          </p:cNvSpPr>
          <p:nvPr>
            <p:ph type="sldNum" sz="quarter" idx="12"/>
          </p:nvPr>
        </p:nvSpPr>
        <p:spPr/>
        <p:txBody>
          <a:bodyPr/>
          <a:lstStyle/>
          <a:p>
            <a:fld id="{EB7441C3-E2D1-4C27-A9D4-D5599B5658D9}" type="slidenum">
              <a:rPr lang="tr-TR" smtClean="0"/>
              <a:t>‹#›</a:t>
            </a:fld>
            <a:endParaRPr lang="tr-TR"/>
          </a:p>
        </p:txBody>
      </p:sp>
    </p:spTree>
    <p:extLst>
      <p:ext uri="{BB962C8B-B14F-4D97-AF65-F5344CB8AC3E}">
        <p14:creationId xmlns:p14="http://schemas.microsoft.com/office/powerpoint/2010/main" val="33397244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E4FDF28-7128-4431-B4A8-C4B3DFA67952}"/>
              </a:ext>
            </a:extLst>
          </p:cNvPr>
          <p:cNvSpPr>
            <a:spLocks noGrp="1"/>
          </p:cNvSpPr>
          <p:nvPr>
            <p:ph type="title"/>
          </p:nvPr>
        </p:nvSpPr>
        <p:spPr/>
        <p:txBody>
          <a:bodyPr/>
          <a:lstStyle/>
          <a:p>
            <a:r>
              <a:rPr lang="tr-TR"/>
              <a:t>Asıl başlık stilini düzenlemek için tıklayın</a:t>
            </a:r>
          </a:p>
        </p:txBody>
      </p:sp>
      <p:sp>
        <p:nvSpPr>
          <p:cNvPr id="3" name="İçerik Yer Tutucusu 2">
            <a:extLst>
              <a:ext uri="{FF2B5EF4-FFF2-40B4-BE49-F238E27FC236}">
                <a16:creationId xmlns:a16="http://schemas.microsoft.com/office/drawing/2014/main" id="{9AA3D55E-AF61-424A-88A0-7A20D1C7F4CA}"/>
              </a:ext>
            </a:extLst>
          </p:cNvPr>
          <p:cNvSpPr>
            <a:spLocks noGrp="1"/>
          </p:cNvSpPr>
          <p:nvPr>
            <p:ph idx="1"/>
          </p:nvPr>
        </p:nvSpPr>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3250A756-5E30-45BA-B99D-7308537383A8}"/>
              </a:ext>
            </a:extLst>
          </p:cNvPr>
          <p:cNvSpPr>
            <a:spLocks noGrp="1"/>
          </p:cNvSpPr>
          <p:nvPr>
            <p:ph type="dt" sz="half" idx="10"/>
          </p:nvPr>
        </p:nvSpPr>
        <p:spPr/>
        <p:txBody>
          <a:bodyPr/>
          <a:lstStyle/>
          <a:p>
            <a:fld id="{62164A38-496E-4635-AD4D-E4F60A7AA5BC}" type="datetimeFigureOut">
              <a:rPr lang="tr-TR" smtClean="0"/>
              <a:t>18.11.2024</a:t>
            </a:fld>
            <a:endParaRPr lang="tr-TR"/>
          </a:p>
        </p:txBody>
      </p:sp>
      <p:sp>
        <p:nvSpPr>
          <p:cNvPr id="5" name="Alt Bilgi Yer Tutucusu 4">
            <a:extLst>
              <a:ext uri="{FF2B5EF4-FFF2-40B4-BE49-F238E27FC236}">
                <a16:creationId xmlns:a16="http://schemas.microsoft.com/office/drawing/2014/main" id="{39F1DEB5-E389-4328-B5EB-C2792965915D}"/>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F8886A87-E284-4278-8FDF-74014D09D915}"/>
              </a:ext>
            </a:extLst>
          </p:cNvPr>
          <p:cNvSpPr>
            <a:spLocks noGrp="1"/>
          </p:cNvSpPr>
          <p:nvPr>
            <p:ph type="sldNum" sz="quarter" idx="12"/>
          </p:nvPr>
        </p:nvSpPr>
        <p:spPr/>
        <p:txBody>
          <a:bodyPr/>
          <a:lstStyle/>
          <a:p>
            <a:fld id="{EB7441C3-E2D1-4C27-A9D4-D5599B5658D9}" type="slidenum">
              <a:rPr lang="tr-TR" smtClean="0"/>
              <a:t>‹#›</a:t>
            </a:fld>
            <a:endParaRPr lang="tr-TR"/>
          </a:p>
        </p:txBody>
      </p:sp>
    </p:spTree>
    <p:extLst>
      <p:ext uri="{BB962C8B-B14F-4D97-AF65-F5344CB8AC3E}">
        <p14:creationId xmlns:p14="http://schemas.microsoft.com/office/powerpoint/2010/main" val="37685082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Üst Bilgisi">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68944B5-2708-400F-860D-884ED6FEA0C9}"/>
              </a:ext>
            </a:extLst>
          </p:cNvPr>
          <p:cNvSpPr>
            <a:spLocks noGrp="1"/>
          </p:cNvSpPr>
          <p:nvPr>
            <p:ph type="title"/>
          </p:nvPr>
        </p:nvSpPr>
        <p:spPr>
          <a:xfrm>
            <a:off x="831850" y="1709738"/>
            <a:ext cx="10515600" cy="2852737"/>
          </a:xfrm>
        </p:spPr>
        <p:txBody>
          <a:bodyPr anchor="b"/>
          <a:lstStyle>
            <a:lvl1pPr>
              <a:defRPr sz="6000"/>
            </a:lvl1pPr>
          </a:lstStyle>
          <a:p>
            <a:r>
              <a:rPr lang="tr-TR"/>
              <a:t>Asıl başlık stilini düzenlemek için tıklayın</a:t>
            </a:r>
          </a:p>
        </p:txBody>
      </p:sp>
      <p:sp>
        <p:nvSpPr>
          <p:cNvPr id="3" name="Metin Yer Tutucusu 2">
            <a:extLst>
              <a:ext uri="{FF2B5EF4-FFF2-40B4-BE49-F238E27FC236}">
                <a16:creationId xmlns:a16="http://schemas.microsoft.com/office/drawing/2014/main" id="{E7CB5F21-8EF1-4B51-8E56-D8A79F78F51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tr-TR"/>
              <a:t>Asıl metin stillerini düzenlemek için tıklayın</a:t>
            </a:r>
          </a:p>
        </p:txBody>
      </p:sp>
      <p:sp>
        <p:nvSpPr>
          <p:cNvPr id="4" name="Veri Yer Tutucusu 3">
            <a:extLst>
              <a:ext uri="{FF2B5EF4-FFF2-40B4-BE49-F238E27FC236}">
                <a16:creationId xmlns:a16="http://schemas.microsoft.com/office/drawing/2014/main" id="{0D5948A6-D56D-4B19-936C-AAD26A1BB44F}"/>
              </a:ext>
            </a:extLst>
          </p:cNvPr>
          <p:cNvSpPr>
            <a:spLocks noGrp="1"/>
          </p:cNvSpPr>
          <p:nvPr>
            <p:ph type="dt" sz="half" idx="10"/>
          </p:nvPr>
        </p:nvSpPr>
        <p:spPr/>
        <p:txBody>
          <a:bodyPr/>
          <a:lstStyle/>
          <a:p>
            <a:fld id="{62164A38-496E-4635-AD4D-E4F60A7AA5BC}" type="datetimeFigureOut">
              <a:rPr lang="tr-TR" smtClean="0"/>
              <a:t>18.11.2024</a:t>
            </a:fld>
            <a:endParaRPr lang="tr-TR"/>
          </a:p>
        </p:txBody>
      </p:sp>
      <p:sp>
        <p:nvSpPr>
          <p:cNvPr id="5" name="Alt Bilgi Yer Tutucusu 4">
            <a:extLst>
              <a:ext uri="{FF2B5EF4-FFF2-40B4-BE49-F238E27FC236}">
                <a16:creationId xmlns:a16="http://schemas.microsoft.com/office/drawing/2014/main" id="{4B5989C5-0A88-437B-8661-5B559452A1C9}"/>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019D1417-4AA9-43C1-9DBC-D5C43004F056}"/>
              </a:ext>
            </a:extLst>
          </p:cNvPr>
          <p:cNvSpPr>
            <a:spLocks noGrp="1"/>
          </p:cNvSpPr>
          <p:nvPr>
            <p:ph type="sldNum" sz="quarter" idx="12"/>
          </p:nvPr>
        </p:nvSpPr>
        <p:spPr/>
        <p:txBody>
          <a:bodyPr/>
          <a:lstStyle/>
          <a:p>
            <a:fld id="{EB7441C3-E2D1-4C27-A9D4-D5599B5658D9}" type="slidenum">
              <a:rPr lang="tr-TR" smtClean="0"/>
              <a:t>‹#›</a:t>
            </a:fld>
            <a:endParaRPr lang="tr-TR"/>
          </a:p>
        </p:txBody>
      </p:sp>
    </p:spTree>
    <p:extLst>
      <p:ext uri="{BB962C8B-B14F-4D97-AF65-F5344CB8AC3E}">
        <p14:creationId xmlns:p14="http://schemas.microsoft.com/office/powerpoint/2010/main" val="23137263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243316D-2C42-49A4-9A92-6A020E7CE78C}"/>
              </a:ext>
            </a:extLst>
          </p:cNvPr>
          <p:cNvSpPr>
            <a:spLocks noGrp="1"/>
          </p:cNvSpPr>
          <p:nvPr>
            <p:ph type="title"/>
          </p:nvPr>
        </p:nvSpPr>
        <p:spPr/>
        <p:txBody>
          <a:bodyPr/>
          <a:lstStyle/>
          <a:p>
            <a:r>
              <a:rPr lang="tr-TR"/>
              <a:t>Asıl başlık stilini düzenlemek için tıklayın</a:t>
            </a:r>
          </a:p>
        </p:txBody>
      </p:sp>
      <p:sp>
        <p:nvSpPr>
          <p:cNvPr id="3" name="İçerik Yer Tutucusu 2">
            <a:extLst>
              <a:ext uri="{FF2B5EF4-FFF2-40B4-BE49-F238E27FC236}">
                <a16:creationId xmlns:a16="http://schemas.microsoft.com/office/drawing/2014/main" id="{15E7A332-7CA6-4453-A3B9-3C286352D000}"/>
              </a:ext>
            </a:extLst>
          </p:cNvPr>
          <p:cNvSpPr>
            <a:spLocks noGrp="1"/>
          </p:cNvSpPr>
          <p:nvPr>
            <p:ph sz="half" idx="1"/>
          </p:nvPr>
        </p:nvSpPr>
        <p:spPr>
          <a:xfrm>
            <a:off x="838200" y="1825625"/>
            <a:ext cx="5181600" cy="435133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İçerik Yer Tutucusu 3">
            <a:extLst>
              <a:ext uri="{FF2B5EF4-FFF2-40B4-BE49-F238E27FC236}">
                <a16:creationId xmlns:a16="http://schemas.microsoft.com/office/drawing/2014/main" id="{95C8B178-7B2A-4403-8534-F0DEE5AB1BB6}"/>
              </a:ext>
            </a:extLst>
          </p:cNvPr>
          <p:cNvSpPr>
            <a:spLocks noGrp="1"/>
          </p:cNvSpPr>
          <p:nvPr>
            <p:ph sz="half" idx="2"/>
          </p:nvPr>
        </p:nvSpPr>
        <p:spPr>
          <a:xfrm>
            <a:off x="6172200" y="1825625"/>
            <a:ext cx="5181600" cy="435133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5" name="Veri Yer Tutucusu 4">
            <a:extLst>
              <a:ext uri="{FF2B5EF4-FFF2-40B4-BE49-F238E27FC236}">
                <a16:creationId xmlns:a16="http://schemas.microsoft.com/office/drawing/2014/main" id="{FE7A6E25-E1CC-40A0-97C0-376151E41659}"/>
              </a:ext>
            </a:extLst>
          </p:cNvPr>
          <p:cNvSpPr>
            <a:spLocks noGrp="1"/>
          </p:cNvSpPr>
          <p:nvPr>
            <p:ph type="dt" sz="half" idx="10"/>
          </p:nvPr>
        </p:nvSpPr>
        <p:spPr/>
        <p:txBody>
          <a:bodyPr/>
          <a:lstStyle/>
          <a:p>
            <a:fld id="{62164A38-496E-4635-AD4D-E4F60A7AA5BC}" type="datetimeFigureOut">
              <a:rPr lang="tr-TR" smtClean="0"/>
              <a:t>18.11.2024</a:t>
            </a:fld>
            <a:endParaRPr lang="tr-TR"/>
          </a:p>
        </p:txBody>
      </p:sp>
      <p:sp>
        <p:nvSpPr>
          <p:cNvPr id="6" name="Alt Bilgi Yer Tutucusu 5">
            <a:extLst>
              <a:ext uri="{FF2B5EF4-FFF2-40B4-BE49-F238E27FC236}">
                <a16:creationId xmlns:a16="http://schemas.microsoft.com/office/drawing/2014/main" id="{F2B947C6-4882-4FEF-BE65-AA9A795B5821}"/>
              </a:ext>
            </a:extLst>
          </p:cNvPr>
          <p:cNvSpPr>
            <a:spLocks noGrp="1"/>
          </p:cNvSpPr>
          <p:nvPr>
            <p:ph type="ftr" sz="quarter" idx="11"/>
          </p:nvPr>
        </p:nvSpPr>
        <p:spPr/>
        <p:txBody>
          <a:bodyPr/>
          <a:lstStyle/>
          <a:p>
            <a:endParaRPr lang="tr-TR"/>
          </a:p>
        </p:txBody>
      </p:sp>
      <p:sp>
        <p:nvSpPr>
          <p:cNvPr id="7" name="Slayt Numarası Yer Tutucusu 6">
            <a:extLst>
              <a:ext uri="{FF2B5EF4-FFF2-40B4-BE49-F238E27FC236}">
                <a16:creationId xmlns:a16="http://schemas.microsoft.com/office/drawing/2014/main" id="{73B0A707-C9C8-4C30-A0CB-59F611445F02}"/>
              </a:ext>
            </a:extLst>
          </p:cNvPr>
          <p:cNvSpPr>
            <a:spLocks noGrp="1"/>
          </p:cNvSpPr>
          <p:nvPr>
            <p:ph type="sldNum" sz="quarter" idx="12"/>
          </p:nvPr>
        </p:nvSpPr>
        <p:spPr/>
        <p:txBody>
          <a:bodyPr/>
          <a:lstStyle/>
          <a:p>
            <a:fld id="{EB7441C3-E2D1-4C27-A9D4-D5599B5658D9}" type="slidenum">
              <a:rPr lang="tr-TR" smtClean="0"/>
              <a:t>‹#›</a:t>
            </a:fld>
            <a:endParaRPr lang="tr-TR"/>
          </a:p>
        </p:txBody>
      </p:sp>
    </p:spTree>
    <p:extLst>
      <p:ext uri="{BB962C8B-B14F-4D97-AF65-F5344CB8AC3E}">
        <p14:creationId xmlns:p14="http://schemas.microsoft.com/office/powerpoint/2010/main" val="24596690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D3E25E2-E9D5-4CE0-9317-A0FACA8360C7}"/>
              </a:ext>
            </a:extLst>
          </p:cNvPr>
          <p:cNvSpPr>
            <a:spLocks noGrp="1"/>
          </p:cNvSpPr>
          <p:nvPr>
            <p:ph type="title"/>
          </p:nvPr>
        </p:nvSpPr>
        <p:spPr>
          <a:xfrm>
            <a:off x="839788" y="365125"/>
            <a:ext cx="10515600" cy="1325563"/>
          </a:xfrm>
        </p:spPr>
        <p:txBody>
          <a:bodyPr/>
          <a:lstStyle/>
          <a:p>
            <a:r>
              <a:rPr lang="tr-TR"/>
              <a:t>Asıl başlık stilini düzenlemek için tıklayın</a:t>
            </a:r>
          </a:p>
        </p:txBody>
      </p:sp>
      <p:sp>
        <p:nvSpPr>
          <p:cNvPr id="3" name="Metin Yer Tutucusu 2">
            <a:extLst>
              <a:ext uri="{FF2B5EF4-FFF2-40B4-BE49-F238E27FC236}">
                <a16:creationId xmlns:a16="http://schemas.microsoft.com/office/drawing/2014/main" id="{E52225AA-F6A6-4A8E-82D4-3576A66642A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4" name="İçerik Yer Tutucusu 3">
            <a:extLst>
              <a:ext uri="{FF2B5EF4-FFF2-40B4-BE49-F238E27FC236}">
                <a16:creationId xmlns:a16="http://schemas.microsoft.com/office/drawing/2014/main" id="{667BEB5A-D558-4536-B428-E7BAF595D534}"/>
              </a:ext>
            </a:extLst>
          </p:cNvPr>
          <p:cNvSpPr>
            <a:spLocks noGrp="1"/>
          </p:cNvSpPr>
          <p:nvPr>
            <p:ph sz="half" idx="2"/>
          </p:nvPr>
        </p:nvSpPr>
        <p:spPr>
          <a:xfrm>
            <a:off x="839788" y="2505075"/>
            <a:ext cx="5157787" cy="368458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5" name="Metin Yer Tutucusu 4">
            <a:extLst>
              <a:ext uri="{FF2B5EF4-FFF2-40B4-BE49-F238E27FC236}">
                <a16:creationId xmlns:a16="http://schemas.microsoft.com/office/drawing/2014/main" id="{730CE4F5-13FA-414A-8F1E-FF060647836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6" name="İçerik Yer Tutucusu 5">
            <a:extLst>
              <a:ext uri="{FF2B5EF4-FFF2-40B4-BE49-F238E27FC236}">
                <a16:creationId xmlns:a16="http://schemas.microsoft.com/office/drawing/2014/main" id="{A40A1528-EFC2-44D6-BCD3-EDED99B8CE04}"/>
              </a:ext>
            </a:extLst>
          </p:cNvPr>
          <p:cNvSpPr>
            <a:spLocks noGrp="1"/>
          </p:cNvSpPr>
          <p:nvPr>
            <p:ph sz="quarter" idx="4"/>
          </p:nvPr>
        </p:nvSpPr>
        <p:spPr>
          <a:xfrm>
            <a:off x="6172200" y="2505075"/>
            <a:ext cx="5183188" cy="368458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7" name="Veri Yer Tutucusu 6">
            <a:extLst>
              <a:ext uri="{FF2B5EF4-FFF2-40B4-BE49-F238E27FC236}">
                <a16:creationId xmlns:a16="http://schemas.microsoft.com/office/drawing/2014/main" id="{1A045E3D-F125-4588-BBC5-497F3C3A47F7}"/>
              </a:ext>
            </a:extLst>
          </p:cNvPr>
          <p:cNvSpPr>
            <a:spLocks noGrp="1"/>
          </p:cNvSpPr>
          <p:nvPr>
            <p:ph type="dt" sz="half" idx="10"/>
          </p:nvPr>
        </p:nvSpPr>
        <p:spPr/>
        <p:txBody>
          <a:bodyPr/>
          <a:lstStyle/>
          <a:p>
            <a:fld id="{62164A38-496E-4635-AD4D-E4F60A7AA5BC}" type="datetimeFigureOut">
              <a:rPr lang="tr-TR" smtClean="0"/>
              <a:t>18.11.2024</a:t>
            </a:fld>
            <a:endParaRPr lang="tr-TR"/>
          </a:p>
        </p:txBody>
      </p:sp>
      <p:sp>
        <p:nvSpPr>
          <p:cNvPr id="8" name="Alt Bilgi Yer Tutucusu 7">
            <a:extLst>
              <a:ext uri="{FF2B5EF4-FFF2-40B4-BE49-F238E27FC236}">
                <a16:creationId xmlns:a16="http://schemas.microsoft.com/office/drawing/2014/main" id="{946676F1-1F6E-4B6E-B0DA-3D00C2BCD62F}"/>
              </a:ext>
            </a:extLst>
          </p:cNvPr>
          <p:cNvSpPr>
            <a:spLocks noGrp="1"/>
          </p:cNvSpPr>
          <p:nvPr>
            <p:ph type="ftr" sz="quarter" idx="11"/>
          </p:nvPr>
        </p:nvSpPr>
        <p:spPr/>
        <p:txBody>
          <a:bodyPr/>
          <a:lstStyle/>
          <a:p>
            <a:endParaRPr lang="tr-TR"/>
          </a:p>
        </p:txBody>
      </p:sp>
      <p:sp>
        <p:nvSpPr>
          <p:cNvPr id="9" name="Slayt Numarası Yer Tutucusu 8">
            <a:extLst>
              <a:ext uri="{FF2B5EF4-FFF2-40B4-BE49-F238E27FC236}">
                <a16:creationId xmlns:a16="http://schemas.microsoft.com/office/drawing/2014/main" id="{0B6BDAC3-470D-4990-B1F0-7982053F48B0}"/>
              </a:ext>
            </a:extLst>
          </p:cNvPr>
          <p:cNvSpPr>
            <a:spLocks noGrp="1"/>
          </p:cNvSpPr>
          <p:nvPr>
            <p:ph type="sldNum" sz="quarter" idx="12"/>
          </p:nvPr>
        </p:nvSpPr>
        <p:spPr/>
        <p:txBody>
          <a:bodyPr/>
          <a:lstStyle/>
          <a:p>
            <a:fld id="{EB7441C3-E2D1-4C27-A9D4-D5599B5658D9}" type="slidenum">
              <a:rPr lang="tr-TR" smtClean="0"/>
              <a:t>‹#›</a:t>
            </a:fld>
            <a:endParaRPr lang="tr-TR"/>
          </a:p>
        </p:txBody>
      </p:sp>
    </p:spTree>
    <p:extLst>
      <p:ext uri="{BB962C8B-B14F-4D97-AF65-F5344CB8AC3E}">
        <p14:creationId xmlns:p14="http://schemas.microsoft.com/office/powerpoint/2010/main" val="38088747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56C8FCB9-5030-468C-8904-86F2C7BB074F}"/>
              </a:ext>
            </a:extLst>
          </p:cNvPr>
          <p:cNvSpPr>
            <a:spLocks noGrp="1"/>
          </p:cNvSpPr>
          <p:nvPr>
            <p:ph type="title"/>
          </p:nvPr>
        </p:nvSpPr>
        <p:spPr/>
        <p:txBody>
          <a:bodyPr/>
          <a:lstStyle/>
          <a:p>
            <a:r>
              <a:rPr lang="tr-TR"/>
              <a:t>Asıl başlık stilini düzenlemek için tıklayın</a:t>
            </a:r>
          </a:p>
        </p:txBody>
      </p:sp>
      <p:sp>
        <p:nvSpPr>
          <p:cNvPr id="3" name="Veri Yer Tutucusu 2">
            <a:extLst>
              <a:ext uri="{FF2B5EF4-FFF2-40B4-BE49-F238E27FC236}">
                <a16:creationId xmlns:a16="http://schemas.microsoft.com/office/drawing/2014/main" id="{1FB3B8A1-C550-4287-A35F-5D4FA0E1B337}"/>
              </a:ext>
            </a:extLst>
          </p:cNvPr>
          <p:cNvSpPr>
            <a:spLocks noGrp="1"/>
          </p:cNvSpPr>
          <p:nvPr>
            <p:ph type="dt" sz="half" idx="10"/>
          </p:nvPr>
        </p:nvSpPr>
        <p:spPr/>
        <p:txBody>
          <a:bodyPr/>
          <a:lstStyle/>
          <a:p>
            <a:fld id="{62164A38-496E-4635-AD4D-E4F60A7AA5BC}" type="datetimeFigureOut">
              <a:rPr lang="tr-TR" smtClean="0"/>
              <a:t>18.11.2024</a:t>
            </a:fld>
            <a:endParaRPr lang="tr-TR"/>
          </a:p>
        </p:txBody>
      </p:sp>
      <p:sp>
        <p:nvSpPr>
          <p:cNvPr id="4" name="Alt Bilgi Yer Tutucusu 3">
            <a:extLst>
              <a:ext uri="{FF2B5EF4-FFF2-40B4-BE49-F238E27FC236}">
                <a16:creationId xmlns:a16="http://schemas.microsoft.com/office/drawing/2014/main" id="{6DF14AC2-18B7-43FD-AEE6-4E5B6A1E71BC}"/>
              </a:ext>
            </a:extLst>
          </p:cNvPr>
          <p:cNvSpPr>
            <a:spLocks noGrp="1"/>
          </p:cNvSpPr>
          <p:nvPr>
            <p:ph type="ftr" sz="quarter" idx="11"/>
          </p:nvPr>
        </p:nvSpPr>
        <p:spPr/>
        <p:txBody>
          <a:bodyPr/>
          <a:lstStyle/>
          <a:p>
            <a:endParaRPr lang="tr-TR"/>
          </a:p>
        </p:txBody>
      </p:sp>
      <p:sp>
        <p:nvSpPr>
          <p:cNvPr id="5" name="Slayt Numarası Yer Tutucusu 4">
            <a:extLst>
              <a:ext uri="{FF2B5EF4-FFF2-40B4-BE49-F238E27FC236}">
                <a16:creationId xmlns:a16="http://schemas.microsoft.com/office/drawing/2014/main" id="{007DC154-6845-47F7-AECC-5702F1D580DD}"/>
              </a:ext>
            </a:extLst>
          </p:cNvPr>
          <p:cNvSpPr>
            <a:spLocks noGrp="1"/>
          </p:cNvSpPr>
          <p:nvPr>
            <p:ph type="sldNum" sz="quarter" idx="12"/>
          </p:nvPr>
        </p:nvSpPr>
        <p:spPr/>
        <p:txBody>
          <a:bodyPr/>
          <a:lstStyle/>
          <a:p>
            <a:fld id="{EB7441C3-E2D1-4C27-A9D4-D5599B5658D9}" type="slidenum">
              <a:rPr lang="tr-TR" smtClean="0"/>
              <a:t>‹#›</a:t>
            </a:fld>
            <a:endParaRPr lang="tr-TR"/>
          </a:p>
        </p:txBody>
      </p:sp>
    </p:spTree>
    <p:extLst>
      <p:ext uri="{BB962C8B-B14F-4D97-AF65-F5344CB8AC3E}">
        <p14:creationId xmlns:p14="http://schemas.microsoft.com/office/powerpoint/2010/main" val="15200172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Veri Yer Tutucusu 1">
            <a:extLst>
              <a:ext uri="{FF2B5EF4-FFF2-40B4-BE49-F238E27FC236}">
                <a16:creationId xmlns:a16="http://schemas.microsoft.com/office/drawing/2014/main" id="{DCE01C51-8E77-4AE1-9235-42E4B48B1640}"/>
              </a:ext>
            </a:extLst>
          </p:cNvPr>
          <p:cNvSpPr>
            <a:spLocks noGrp="1"/>
          </p:cNvSpPr>
          <p:nvPr>
            <p:ph type="dt" sz="half" idx="10"/>
          </p:nvPr>
        </p:nvSpPr>
        <p:spPr/>
        <p:txBody>
          <a:bodyPr/>
          <a:lstStyle/>
          <a:p>
            <a:fld id="{62164A38-496E-4635-AD4D-E4F60A7AA5BC}" type="datetimeFigureOut">
              <a:rPr lang="tr-TR" smtClean="0"/>
              <a:t>18.11.2024</a:t>
            </a:fld>
            <a:endParaRPr lang="tr-TR"/>
          </a:p>
        </p:txBody>
      </p:sp>
      <p:sp>
        <p:nvSpPr>
          <p:cNvPr id="3" name="Alt Bilgi Yer Tutucusu 2">
            <a:extLst>
              <a:ext uri="{FF2B5EF4-FFF2-40B4-BE49-F238E27FC236}">
                <a16:creationId xmlns:a16="http://schemas.microsoft.com/office/drawing/2014/main" id="{588541EA-1AAD-4AF5-8285-BB04E5F0679F}"/>
              </a:ext>
            </a:extLst>
          </p:cNvPr>
          <p:cNvSpPr>
            <a:spLocks noGrp="1"/>
          </p:cNvSpPr>
          <p:nvPr>
            <p:ph type="ftr" sz="quarter" idx="11"/>
          </p:nvPr>
        </p:nvSpPr>
        <p:spPr/>
        <p:txBody>
          <a:bodyPr/>
          <a:lstStyle/>
          <a:p>
            <a:endParaRPr lang="tr-TR"/>
          </a:p>
        </p:txBody>
      </p:sp>
      <p:sp>
        <p:nvSpPr>
          <p:cNvPr id="4" name="Slayt Numarası Yer Tutucusu 3">
            <a:extLst>
              <a:ext uri="{FF2B5EF4-FFF2-40B4-BE49-F238E27FC236}">
                <a16:creationId xmlns:a16="http://schemas.microsoft.com/office/drawing/2014/main" id="{4B623959-63E8-4C79-AB1E-4CE131711289}"/>
              </a:ext>
            </a:extLst>
          </p:cNvPr>
          <p:cNvSpPr>
            <a:spLocks noGrp="1"/>
          </p:cNvSpPr>
          <p:nvPr>
            <p:ph type="sldNum" sz="quarter" idx="12"/>
          </p:nvPr>
        </p:nvSpPr>
        <p:spPr/>
        <p:txBody>
          <a:bodyPr/>
          <a:lstStyle/>
          <a:p>
            <a:fld id="{EB7441C3-E2D1-4C27-A9D4-D5599B5658D9}" type="slidenum">
              <a:rPr lang="tr-TR" smtClean="0"/>
              <a:t>‹#›</a:t>
            </a:fld>
            <a:endParaRPr lang="tr-TR"/>
          </a:p>
        </p:txBody>
      </p:sp>
    </p:spTree>
    <p:extLst>
      <p:ext uri="{BB962C8B-B14F-4D97-AF65-F5344CB8AC3E}">
        <p14:creationId xmlns:p14="http://schemas.microsoft.com/office/powerpoint/2010/main" val="28968070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7D8FCE8-142C-4C8C-A231-733F7AB48249}"/>
              </a:ext>
            </a:extLst>
          </p:cNvPr>
          <p:cNvSpPr>
            <a:spLocks noGrp="1"/>
          </p:cNvSpPr>
          <p:nvPr>
            <p:ph type="title"/>
          </p:nvPr>
        </p:nvSpPr>
        <p:spPr>
          <a:xfrm>
            <a:off x="839788" y="457200"/>
            <a:ext cx="3932237" cy="1600200"/>
          </a:xfrm>
        </p:spPr>
        <p:txBody>
          <a:bodyPr anchor="b"/>
          <a:lstStyle>
            <a:lvl1pPr>
              <a:defRPr sz="3200"/>
            </a:lvl1pPr>
          </a:lstStyle>
          <a:p>
            <a:r>
              <a:rPr lang="tr-TR"/>
              <a:t>Asıl başlık stilini düzenlemek için tıklayın</a:t>
            </a:r>
          </a:p>
        </p:txBody>
      </p:sp>
      <p:sp>
        <p:nvSpPr>
          <p:cNvPr id="3" name="İçerik Yer Tutucusu 2">
            <a:extLst>
              <a:ext uri="{FF2B5EF4-FFF2-40B4-BE49-F238E27FC236}">
                <a16:creationId xmlns:a16="http://schemas.microsoft.com/office/drawing/2014/main" id="{83B2CF1D-5DE1-4613-836B-AF7736A34C9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Metin Yer Tutucusu 3">
            <a:extLst>
              <a:ext uri="{FF2B5EF4-FFF2-40B4-BE49-F238E27FC236}">
                <a16:creationId xmlns:a16="http://schemas.microsoft.com/office/drawing/2014/main" id="{AFF92C87-EFE9-4E23-90B6-11F7CE1ACED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Veri Yer Tutucusu 4">
            <a:extLst>
              <a:ext uri="{FF2B5EF4-FFF2-40B4-BE49-F238E27FC236}">
                <a16:creationId xmlns:a16="http://schemas.microsoft.com/office/drawing/2014/main" id="{33137BC8-12B0-479D-B5AA-C615B630A0D4}"/>
              </a:ext>
            </a:extLst>
          </p:cNvPr>
          <p:cNvSpPr>
            <a:spLocks noGrp="1"/>
          </p:cNvSpPr>
          <p:nvPr>
            <p:ph type="dt" sz="half" idx="10"/>
          </p:nvPr>
        </p:nvSpPr>
        <p:spPr/>
        <p:txBody>
          <a:bodyPr/>
          <a:lstStyle/>
          <a:p>
            <a:fld id="{62164A38-496E-4635-AD4D-E4F60A7AA5BC}" type="datetimeFigureOut">
              <a:rPr lang="tr-TR" smtClean="0"/>
              <a:t>18.11.2024</a:t>
            </a:fld>
            <a:endParaRPr lang="tr-TR"/>
          </a:p>
        </p:txBody>
      </p:sp>
      <p:sp>
        <p:nvSpPr>
          <p:cNvPr id="6" name="Alt Bilgi Yer Tutucusu 5">
            <a:extLst>
              <a:ext uri="{FF2B5EF4-FFF2-40B4-BE49-F238E27FC236}">
                <a16:creationId xmlns:a16="http://schemas.microsoft.com/office/drawing/2014/main" id="{74290E7C-4B3E-4930-A62B-3778AC15D6D3}"/>
              </a:ext>
            </a:extLst>
          </p:cNvPr>
          <p:cNvSpPr>
            <a:spLocks noGrp="1"/>
          </p:cNvSpPr>
          <p:nvPr>
            <p:ph type="ftr" sz="quarter" idx="11"/>
          </p:nvPr>
        </p:nvSpPr>
        <p:spPr/>
        <p:txBody>
          <a:bodyPr/>
          <a:lstStyle/>
          <a:p>
            <a:endParaRPr lang="tr-TR"/>
          </a:p>
        </p:txBody>
      </p:sp>
      <p:sp>
        <p:nvSpPr>
          <p:cNvPr id="7" name="Slayt Numarası Yer Tutucusu 6">
            <a:extLst>
              <a:ext uri="{FF2B5EF4-FFF2-40B4-BE49-F238E27FC236}">
                <a16:creationId xmlns:a16="http://schemas.microsoft.com/office/drawing/2014/main" id="{83945CA1-46E9-4726-AB12-6C8CE0817903}"/>
              </a:ext>
            </a:extLst>
          </p:cNvPr>
          <p:cNvSpPr>
            <a:spLocks noGrp="1"/>
          </p:cNvSpPr>
          <p:nvPr>
            <p:ph type="sldNum" sz="quarter" idx="12"/>
          </p:nvPr>
        </p:nvSpPr>
        <p:spPr/>
        <p:txBody>
          <a:bodyPr/>
          <a:lstStyle/>
          <a:p>
            <a:fld id="{EB7441C3-E2D1-4C27-A9D4-D5599B5658D9}" type="slidenum">
              <a:rPr lang="tr-TR" smtClean="0"/>
              <a:t>‹#›</a:t>
            </a:fld>
            <a:endParaRPr lang="tr-TR"/>
          </a:p>
        </p:txBody>
      </p:sp>
    </p:spTree>
    <p:extLst>
      <p:ext uri="{BB962C8B-B14F-4D97-AF65-F5344CB8AC3E}">
        <p14:creationId xmlns:p14="http://schemas.microsoft.com/office/powerpoint/2010/main" val="37335523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4B6F6C4-3724-4586-947C-14C7ABC69812}"/>
              </a:ext>
            </a:extLst>
          </p:cNvPr>
          <p:cNvSpPr>
            <a:spLocks noGrp="1"/>
          </p:cNvSpPr>
          <p:nvPr>
            <p:ph type="title"/>
          </p:nvPr>
        </p:nvSpPr>
        <p:spPr>
          <a:xfrm>
            <a:off x="839788" y="457200"/>
            <a:ext cx="3932237" cy="1600200"/>
          </a:xfrm>
        </p:spPr>
        <p:txBody>
          <a:bodyPr anchor="b"/>
          <a:lstStyle>
            <a:lvl1pPr>
              <a:defRPr sz="3200"/>
            </a:lvl1pPr>
          </a:lstStyle>
          <a:p>
            <a:r>
              <a:rPr lang="tr-TR"/>
              <a:t>Asıl başlık stilini düzenlemek için tıklayın</a:t>
            </a:r>
          </a:p>
        </p:txBody>
      </p:sp>
      <p:sp>
        <p:nvSpPr>
          <p:cNvPr id="3" name="Resim Yer Tutucusu 2">
            <a:extLst>
              <a:ext uri="{FF2B5EF4-FFF2-40B4-BE49-F238E27FC236}">
                <a16:creationId xmlns:a16="http://schemas.microsoft.com/office/drawing/2014/main" id="{A4D91B94-7618-4737-94AE-38B9E49FE8F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tr-TR"/>
          </a:p>
        </p:txBody>
      </p:sp>
      <p:sp>
        <p:nvSpPr>
          <p:cNvPr id="4" name="Metin Yer Tutucusu 3">
            <a:extLst>
              <a:ext uri="{FF2B5EF4-FFF2-40B4-BE49-F238E27FC236}">
                <a16:creationId xmlns:a16="http://schemas.microsoft.com/office/drawing/2014/main" id="{4CD41985-3CBB-4DAA-BAC2-A6F1CC914E3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Veri Yer Tutucusu 4">
            <a:extLst>
              <a:ext uri="{FF2B5EF4-FFF2-40B4-BE49-F238E27FC236}">
                <a16:creationId xmlns:a16="http://schemas.microsoft.com/office/drawing/2014/main" id="{2808BC2F-3D55-4DC2-9299-62944ED3FB50}"/>
              </a:ext>
            </a:extLst>
          </p:cNvPr>
          <p:cNvSpPr>
            <a:spLocks noGrp="1"/>
          </p:cNvSpPr>
          <p:nvPr>
            <p:ph type="dt" sz="half" idx="10"/>
          </p:nvPr>
        </p:nvSpPr>
        <p:spPr/>
        <p:txBody>
          <a:bodyPr/>
          <a:lstStyle/>
          <a:p>
            <a:fld id="{62164A38-496E-4635-AD4D-E4F60A7AA5BC}" type="datetimeFigureOut">
              <a:rPr lang="tr-TR" smtClean="0"/>
              <a:t>18.11.2024</a:t>
            </a:fld>
            <a:endParaRPr lang="tr-TR"/>
          </a:p>
        </p:txBody>
      </p:sp>
      <p:sp>
        <p:nvSpPr>
          <p:cNvPr id="6" name="Alt Bilgi Yer Tutucusu 5">
            <a:extLst>
              <a:ext uri="{FF2B5EF4-FFF2-40B4-BE49-F238E27FC236}">
                <a16:creationId xmlns:a16="http://schemas.microsoft.com/office/drawing/2014/main" id="{8890B56E-3445-4339-8DCE-AD935F08AA52}"/>
              </a:ext>
            </a:extLst>
          </p:cNvPr>
          <p:cNvSpPr>
            <a:spLocks noGrp="1"/>
          </p:cNvSpPr>
          <p:nvPr>
            <p:ph type="ftr" sz="quarter" idx="11"/>
          </p:nvPr>
        </p:nvSpPr>
        <p:spPr/>
        <p:txBody>
          <a:bodyPr/>
          <a:lstStyle/>
          <a:p>
            <a:endParaRPr lang="tr-TR"/>
          </a:p>
        </p:txBody>
      </p:sp>
      <p:sp>
        <p:nvSpPr>
          <p:cNvPr id="7" name="Slayt Numarası Yer Tutucusu 6">
            <a:extLst>
              <a:ext uri="{FF2B5EF4-FFF2-40B4-BE49-F238E27FC236}">
                <a16:creationId xmlns:a16="http://schemas.microsoft.com/office/drawing/2014/main" id="{1C5E692B-06FE-4654-9CE0-5D1FE61ADB3C}"/>
              </a:ext>
            </a:extLst>
          </p:cNvPr>
          <p:cNvSpPr>
            <a:spLocks noGrp="1"/>
          </p:cNvSpPr>
          <p:nvPr>
            <p:ph type="sldNum" sz="quarter" idx="12"/>
          </p:nvPr>
        </p:nvSpPr>
        <p:spPr/>
        <p:txBody>
          <a:bodyPr/>
          <a:lstStyle/>
          <a:p>
            <a:fld id="{EB7441C3-E2D1-4C27-A9D4-D5599B5658D9}" type="slidenum">
              <a:rPr lang="tr-TR" smtClean="0"/>
              <a:t>‹#›</a:t>
            </a:fld>
            <a:endParaRPr lang="tr-TR"/>
          </a:p>
        </p:txBody>
      </p:sp>
    </p:spTree>
    <p:extLst>
      <p:ext uri="{BB962C8B-B14F-4D97-AF65-F5344CB8AC3E}">
        <p14:creationId xmlns:p14="http://schemas.microsoft.com/office/powerpoint/2010/main" val="26070662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Başlık Yer Tutucusu 1">
            <a:extLst>
              <a:ext uri="{FF2B5EF4-FFF2-40B4-BE49-F238E27FC236}">
                <a16:creationId xmlns:a16="http://schemas.microsoft.com/office/drawing/2014/main" id="{B4051567-2777-4AF1-9C70-2AC9FE81FBF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tr-TR"/>
              <a:t>Asıl başlık stilini düzenlemek için tıklayın</a:t>
            </a:r>
          </a:p>
        </p:txBody>
      </p:sp>
      <p:sp>
        <p:nvSpPr>
          <p:cNvPr id="3" name="Metin Yer Tutucusu 2">
            <a:extLst>
              <a:ext uri="{FF2B5EF4-FFF2-40B4-BE49-F238E27FC236}">
                <a16:creationId xmlns:a16="http://schemas.microsoft.com/office/drawing/2014/main" id="{BF7144FA-ECCD-4099-B66B-E1DD516F454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697D8262-AA3C-467B-8051-2B419AFE887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2164A38-496E-4635-AD4D-E4F60A7AA5BC}" type="datetimeFigureOut">
              <a:rPr lang="tr-TR" smtClean="0"/>
              <a:t>18.11.2024</a:t>
            </a:fld>
            <a:endParaRPr lang="tr-TR"/>
          </a:p>
        </p:txBody>
      </p:sp>
      <p:sp>
        <p:nvSpPr>
          <p:cNvPr id="5" name="Alt Bilgi Yer Tutucusu 4">
            <a:extLst>
              <a:ext uri="{FF2B5EF4-FFF2-40B4-BE49-F238E27FC236}">
                <a16:creationId xmlns:a16="http://schemas.microsoft.com/office/drawing/2014/main" id="{0E18FDA2-9978-4F71-891C-1F7C3940231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tr-TR"/>
          </a:p>
        </p:txBody>
      </p:sp>
      <p:sp>
        <p:nvSpPr>
          <p:cNvPr id="6" name="Slayt Numarası Yer Tutucusu 5">
            <a:extLst>
              <a:ext uri="{FF2B5EF4-FFF2-40B4-BE49-F238E27FC236}">
                <a16:creationId xmlns:a16="http://schemas.microsoft.com/office/drawing/2014/main" id="{F7760459-6D88-4968-BDEC-32D86168A41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B7441C3-E2D1-4C27-A9D4-D5599B5658D9}" type="slidenum">
              <a:rPr lang="tr-TR" smtClean="0"/>
              <a:t>‹#›</a:t>
            </a:fld>
            <a:endParaRPr lang="tr-TR"/>
          </a:p>
        </p:txBody>
      </p:sp>
    </p:spTree>
    <p:extLst>
      <p:ext uri="{BB962C8B-B14F-4D97-AF65-F5344CB8AC3E}">
        <p14:creationId xmlns:p14="http://schemas.microsoft.com/office/powerpoint/2010/main" val="359219456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jpeg"/></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34.jpeg"/></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hyperlink" Target="https://volosoft.com/blog/Highlights-for-ASP-NET-Entity-Framework-Core-NET-9-0" TargetMode="External"/></Relationships>
</file>

<file path=ppt/slides/_rels/slide22.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7.png"/><Relationship Id="rId7" Type="http://schemas.openxmlformats.org/officeDocument/2006/relationships/image" Target="../media/image43.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42.png"/><Relationship Id="rId11" Type="http://schemas.openxmlformats.org/officeDocument/2006/relationships/image" Target="../media/image46.png"/><Relationship Id="rId5" Type="http://schemas.openxmlformats.org/officeDocument/2006/relationships/image" Target="../media/image5.png"/><Relationship Id="rId10" Type="http://schemas.openxmlformats.org/officeDocument/2006/relationships/hyperlink" Target="https://github.com/ebicoglu" TargetMode="External"/><Relationship Id="rId4" Type="http://schemas.openxmlformats.org/officeDocument/2006/relationships/image" Target="../media/image41.png"/><Relationship Id="rId9" Type="http://schemas.openxmlformats.org/officeDocument/2006/relationships/image" Target="../media/image45.sv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53"/>
        <p:cNvGrpSpPr/>
        <p:nvPr/>
      </p:nvGrpSpPr>
      <p:grpSpPr>
        <a:xfrm>
          <a:off x="0" y="0"/>
          <a:ext cx="0" cy="0"/>
          <a:chOff x="0" y="0"/>
          <a:chExt cx="0" cy="0"/>
        </a:xfrm>
      </p:grpSpPr>
      <p:sp>
        <p:nvSpPr>
          <p:cNvPr id="13" name="Google Shape;54;p1">
            <a:extLst>
              <a:ext uri="{FF2B5EF4-FFF2-40B4-BE49-F238E27FC236}">
                <a16:creationId xmlns:a16="http://schemas.microsoft.com/office/drawing/2014/main" id="{7C42B778-5F11-4545-A665-483AB027C939}"/>
              </a:ext>
            </a:extLst>
          </p:cNvPr>
          <p:cNvSpPr txBox="1"/>
          <p:nvPr/>
        </p:nvSpPr>
        <p:spPr>
          <a:xfrm>
            <a:off x="1135493" y="2074087"/>
            <a:ext cx="10135200" cy="1936746"/>
          </a:xfrm>
          <a:prstGeom prst="rect">
            <a:avLst/>
          </a:prstGeom>
          <a:noFill/>
          <a:ln>
            <a:noFill/>
          </a:ln>
        </p:spPr>
        <p:txBody>
          <a:bodyPr spcFirstLastPara="1" wrap="square" lIns="121900" tIns="121900" rIns="121900" bIns="121900" anchor="t" anchorCtr="0">
            <a:normAutofit/>
          </a:bodyPr>
          <a:lstStyle/>
          <a:p>
            <a:r>
              <a:rPr lang="en-US" sz="5067" b="1" dirty="0">
                <a:solidFill>
                  <a:srgbClr val="292D33"/>
                </a:solidFill>
                <a:latin typeface="Lexend"/>
                <a:ea typeface="Lexend"/>
                <a:cs typeface="Lexend"/>
                <a:sym typeface="Lexend"/>
              </a:rPr>
              <a:t>- ABP Community News</a:t>
            </a:r>
          </a:p>
          <a:p>
            <a:r>
              <a:rPr lang="en-US" sz="5067" b="1" dirty="0">
                <a:solidFill>
                  <a:srgbClr val="292D33"/>
                </a:solidFill>
                <a:latin typeface="Lexend"/>
                <a:ea typeface="Lexend"/>
                <a:cs typeface="Lexend"/>
                <a:sym typeface="Lexend"/>
              </a:rPr>
              <a:t>- What’s new with ABP 9</a:t>
            </a:r>
          </a:p>
        </p:txBody>
      </p:sp>
      <p:pic>
        <p:nvPicPr>
          <p:cNvPr id="14" name="Google Shape;58;p1">
            <a:extLst>
              <a:ext uri="{FF2B5EF4-FFF2-40B4-BE49-F238E27FC236}">
                <a16:creationId xmlns:a16="http://schemas.microsoft.com/office/drawing/2014/main" id="{7A6F21B6-C636-4829-9AA8-1F154F666F1A}"/>
              </a:ext>
            </a:extLst>
          </p:cNvPr>
          <p:cNvPicPr preferRelativeResize="0"/>
          <p:nvPr/>
        </p:nvPicPr>
        <p:blipFill rotWithShape="1">
          <a:blip r:embed="rId4">
            <a:alphaModFix/>
          </a:blip>
          <a:srcRect/>
          <a:stretch/>
        </p:blipFill>
        <p:spPr>
          <a:xfrm>
            <a:off x="650381" y="290094"/>
            <a:ext cx="2363767" cy="633700"/>
          </a:xfrm>
          <a:prstGeom prst="rect">
            <a:avLst/>
          </a:prstGeom>
          <a:noFill/>
          <a:ln>
            <a:noFill/>
          </a:ln>
        </p:spPr>
      </p:pic>
      <p:grpSp>
        <p:nvGrpSpPr>
          <p:cNvPr id="15" name="Group 14">
            <a:extLst>
              <a:ext uri="{FF2B5EF4-FFF2-40B4-BE49-F238E27FC236}">
                <a16:creationId xmlns:a16="http://schemas.microsoft.com/office/drawing/2014/main" id="{E54CF44E-6103-44F6-9E1F-67587B76DAF0}"/>
              </a:ext>
            </a:extLst>
          </p:cNvPr>
          <p:cNvGrpSpPr/>
          <p:nvPr/>
        </p:nvGrpSpPr>
        <p:grpSpPr>
          <a:xfrm>
            <a:off x="1290659" y="4730437"/>
            <a:ext cx="9617333" cy="1410789"/>
            <a:chOff x="1290659" y="4730437"/>
            <a:chExt cx="9617333" cy="1410789"/>
          </a:xfrm>
        </p:grpSpPr>
        <p:pic>
          <p:nvPicPr>
            <p:cNvPr id="16" name="Google Shape;59;p1">
              <a:extLst>
                <a:ext uri="{FF2B5EF4-FFF2-40B4-BE49-F238E27FC236}">
                  <a16:creationId xmlns:a16="http://schemas.microsoft.com/office/drawing/2014/main" id="{22A326D1-2D6E-441C-A69D-E621827F03B7}"/>
                </a:ext>
              </a:extLst>
            </p:cNvPr>
            <p:cNvPicPr preferRelativeResize="0"/>
            <p:nvPr/>
          </p:nvPicPr>
          <p:blipFill>
            <a:blip r:embed="rId5">
              <a:alphaModFix/>
            </a:blip>
            <a:stretch>
              <a:fillRect/>
            </a:stretch>
          </p:blipFill>
          <p:spPr>
            <a:xfrm>
              <a:off x="6752207" y="5161126"/>
              <a:ext cx="314133" cy="314133"/>
            </a:xfrm>
            <a:prstGeom prst="rect">
              <a:avLst/>
            </a:prstGeom>
            <a:noFill/>
            <a:ln>
              <a:noFill/>
            </a:ln>
          </p:spPr>
        </p:pic>
        <p:pic>
          <p:nvPicPr>
            <p:cNvPr id="17" name="Google Shape;60;p1">
              <a:extLst>
                <a:ext uri="{FF2B5EF4-FFF2-40B4-BE49-F238E27FC236}">
                  <a16:creationId xmlns:a16="http://schemas.microsoft.com/office/drawing/2014/main" id="{0849A180-AC38-4086-91D6-4BE2E1E0F401}"/>
                </a:ext>
              </a:extLst>
            </p:cNvPr>
            <p:cNvPicPr preferRelativeResize="0"/>
            <p:nvPr/>
          </p:nvPicPr>
          <p:blipFill>
            <a:blip r:embed="rId6">
              <a:alphaModFix/>
            </a:blip>
            <a:stretch>
              <a:fillRect/>
            </a:stretch>
          </p:blipFill>
          <p:spPr>
            <a:xfrm>
              <a:off x="6745795" y="5533997"/>
              <a:ext cx="314133" cy="314133"/>
            </a:xfrm>
            <a:prstGeom prst="rect">
              <a:avLst/>
            </a:prstGeom>
            <a:noFill/>
            <a:ln>
              <a:noFill/>
            </a:ln>
          </p:spPr>
        </p:pic>
        <p:sp>
          <p:nvSpPr>
            <p:cNvPr id="18" name="Google Shape;61;p1">
              <a:extLst>
                <a:ext uri="{FF2B5EF4-FFF2-40B4-BE49-F238E27FC236}">
                  <a16:creationId xmlns:a16="http://schemas.microsoft.com/office/drawing/2014/main" id="{694ADC20-9F21-4552-ABE7-466060B8127D}"/>
                </a:ext>
              </a:extLst>
            </p:cNvPr>
            <p:cNvSpPr txBox="1"/>
            <p:nvPr/>
          </p:nvSpPr>
          <p:spPr>
            <a:xfrm>
              <a:off x="7059928" y="5071992"/>
              <a:ext cx="2260537" cy="492400"/>
            </a:xfrm>
            <a:prstGeom prst="rect">
              <a:avLst/>
            </a:prstGeom>
            <a:noFill/>
            <a:ln>
              <a:noFill/>
            </a:ln>
          </p:spPr>
          <p:txBody>
            <a:bodyPr spcFirstLastPara="1" wrap="square" lIns="121900" tIns="121900" rIns="121900" bIns="121900" anchor="t" anchorCtr="0">
              <a:normAutofit/>
            </a:bodyPr>
            <a:lstStyle/>
            <a:p>
              <a:r>
                <a:rPr lang="tr" sz="1600" dirty="0">
                  <a:solidFill>
                    <a:srgbClr val="292D33"/>
                  </a:solidFill>
                  <a:latin typeface="Poppins"/>
                  <a:ea typeface="Poppins"/>
                  <a:cs typeface="Poppins"/>
                  <a:sym typeface="Poppins"/>
                </a:rPr>
                <a:t>@</a:t>
              </a:r>
              <a:r>
                <a:rPr lang="en-US" sz="1600" dirty="0">
                  <a:solidFill>
                    <a:srgbClr val="292D33"/>
                  </a:solidFill>
                  <a:latin typeface="Poppins"/>
                  <a:ea typeface="Poppins"/>
                  <a:cs typeface="Poppins"/>
                  <a:sym typeface="Poppins"/>
                </a:rPr>
                <a:t>alperebicoglu</a:t>
              </a:r>
              <a:endParaRPr sz="1600" dirty="0">
                <a:solidFill>
                  <a:srgbClr val="292D33"/>
                </a:solidFill>
                <a:latin typeface="Poppins"/>
                <a:ea typeface="Poppins"/>
                <a:cs typeface="Poppins"/>
                <a:sym typeface="Poppins"/>
              </a:endParaRPr>
            </a:p>
          </p:txBody>
        </p:sp>
        <p:sp>
          <p:nvSpPr>
            <p:cNvPr id="19" name="Google Shape;62;p1">
              <a:extLst>
                <a:ext uri="{FF2B5EF4-FFF2-40B4-BE49-F238E27FC236}">
                  <a16:creationId xmlns:a16="http://schemas.microsoft.com/office/drawing/2014/main" id="{3F8F766A-C825-4685-B9EB-56D91AF105BF}"/>
                </a:ext>
              </a:extLst>
            </p:cNvPr>
            <p:cNvSpPr txBox="1"/>
            <p:nvPr/>
          </p:nvSpPr>
          <p:spPr>
            <a:xfrm>
              <a:off x="7066340" y="5435832"/>
              <a:ext cx="1723634" cy="492400"/>
            </a:xfrm>
            <a:prstGeom prst="rect">
              <a:avLst/>
            </a:prstGeom>
            <a:noFill/>
            <a:ln>
              <a:noFill/>
            </a:ln>
          </p:spPr>
          <p:txBody>
            <a:bodyPr spcFirstLastPara="1" wrap="square" lIns="121900" tIns="121900" rIns="121900" bIns="121900" anchor="t" anchorCtr="0">
              <a:normAutofit/>
            </a:bodyPr>
            <a:lstStyle/>
            <a:p>
              <a:r>
                <a:rPr lang="tr" sz="1600" dirty="0">
                  <a:solidFill>
                    <a:srgbClr val="292D33"/>
                  </a:solidFill>
                  <a:latin typeface="Poppins"/>
                  <a:ea typeface="Poppins"/>
                  <a:cs typeface="Poppins"/>
                  <a:sym typeface="Poppins"/>
                </a:rPr>
                <a:t>@</a:t>
              </a:r>
              <a:r>
                <a:rPr lang="en-US" sz="1600" dirty="0">
                  <a:solidFill>
                    <a:srgbClr val="292D33"/>
                  </a:solidFill>
                  <a:latin typeface="Poppins"/>
                  <a:ea typeface="Poppins"/>
                  <a:cs typeface="Poppins"/>
                  <a:sym typeface="Poppins"/>
                </a:rPr>
                <a:t>ebicoglu</a:t>
              </a:r>
              <a:endParaRPr sz="1600" dirty="0">
                <a:solidFill>
                  <a:srgbClr val="292D33"/>
                </a:solidFill>
                <a:latin typeface="Poppins"/>
                <a:ea typeface="Poppins"/>
                <a:cs typeface="Poppins"/>
                <a:sym typeface="Poppins"/>
              </a:endParaRPr>
            </a:p>
          </p:txBody>
        </p:sp>
        <p:sp>
          <p:nvSpPr>
            <p:cNvPr id="20" name="Google Shape;56;p1">
              <a:extLst>
                <a:ext uri="{FF2B5EF4-FFF2-40B4-BE49-F238E27FC236}">
                  <a16:creationId xmlns:a16="http://schemas.microsoft.com/office/drawing/2014/main" id="{63676736-4844-43F3-B31A-0FCDC6CA0FA5}"/>
                </a:ext>
              </a:extLst>
            </p:cNvPr>
            <p:cNvSpPr txBox="1"/>
            <p:nvPr/>
          </p:nvSpPr>
          <p:spPr>
            <a:xfrm>
              <a:off x="2490148" y="4966788"/>
              <a:ext cx="3766960" cy="677200"/>
            </a:xfrm>
            <a:prstGeom prst="rect">
              <a:avLst/>
            </a:prstGeom>
            <a:noFill/>
            <a:ln>
              <a:noFill/>
            </a:ln>
          </p:spPr>
          <p:txBody>
            <a:bodyPr spcFirstLastPara="1" wrap="square" lIns="121900" tIns="121900" rIns="121900" bIns="121900" anchor="t" anchorCtr="0">
              <a:normAutofit/>
            </a:bodyPr>
            <a:lstStyle/>
            <a:p>
              <a:r>
                <a:rPr lang="en-US" sz="2800" dirty="0">
                  <a:solidFill>
                    <a:srgbClr val="292D33"/>
                  </a:solidFill>
                  <a:latin typeface="Poppins Medium"/>
                  <a:ea typeface="Poppins Medium"/>
                  <a:cs typeface="Poppins Medium"/>
                  <a:sym typeface="Poppins Medium"/>
                </a:rPr>
                <a:t>Alper EBICOGLU</a:t>
              </a:r>
              <a:endParaRPr sz="2800" dirty="0">
                <a:solidFill>
                  <a:srgbClr val="292D33"/>
                </a:solidFill>
                <a:latin typeface="Poppins Medium"/>
                <a:ea typeface="Poppins Medium"/>
                <a:cs typeface="Poppins Medium"/>
                <a:sym typeface="Poppins Medium"/>
              </a:endParaRPr>
            </a:p>
          </p:txBody>
        </p:sp>
        <p:sp>
          <p:nvSpPr>
            <p:cNvPr id="21" name="Google Shape;57;p1">
              <a:extLst>
                <a:ext uri="{FF2B5EF4-FFF2-40B4-BE49-F238E27FC236}">
                  <a16:creationId xmlns:a16="http://schemas.microsoft.com/office/drawing/2014/main" id="{A66A5B29-4C9A-4AEC-85D4-26C257A4BB62}"/>
                </a:ext>
              </a:extLst>
            </p:cNvPr>
            <p:cNvSpPr txBox="1"/>
            <p:nvPr/>
          </p:nvSpPr>
          <p:spPr>
            <a:xfrm>
              <a:off x="2490148" y="5479721"/>
              <a:ext cx="4145783" cy="533600"/>
            </a:xfrm>
            <a:prstGeom prst="rect">
              <a:avLst/>
            </a:prstGeom>
            <a:noFill/>
            <a:ln>
              <a:noFill/>
            </a:ln>
          </p:spPr>
          <p:txBody>
            <a:bodyPr spcFirstLastPara="1" wrap="square" lIns="121900" tIns="121900" rIns="121900" bIns="121900" anchor="t" anchorCtr="0">
              <a:normAutofit fontScale="92500" lnSpcReduction="20000"/>
            </a:bodyPr>
            <a:lstStyle/>
            <a:p>
              <a:r>
                <a:rPr lang="en-GB" sz="2400" dirty="0">
                  <a:solidFill>
                    <a:srgbClr val="5B636F"/>
                  </a:solidFill>
                  <a:latin typeface="Poppins" panose="00000500000000000000" pitchFamily="2" charset="0"/>
                  <a:cs typeface="Poppins" panose="00000500000000000000" pitchFamily="2" charset="0"/>
                </a:rPr>
                <a:t>ABP Core Team Member</a:t>
              </a:r>
            </a:p>
          </p:txBody>
        </p:sp>
        <p:pic>
          <p:nvPicPr>
            <p:cNvPr id="22" name="Picture 21">
              <a:extLst>
                <a:ext uri="{FF2B5EF4-FFF2-40B4-BE49-F238E27FC236}">
                  <a16:creationId xmlns:a16="http://schemas.microsoft.com/office/drawing/2014/main" id="{45F3DF8B-5806-45AF-B3A4-64A2C5457BA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90659" y="4975196"/>
              <a:ext cx="1083213" cy="1074530"/>
            </a:xfrm>
            <a:prstGeom prst="rect">
              <a:avLst/>
            </a:prstGeom>
          </p:spPr>
        </p:pic>
        <p:pic>
          <p:nvPicPr>
            <p:cNvPr id="23" name="Picture 22">
              <a:extLst>
                <a:ext uri="{FF2B5EF4-FFF2-40B4-BE49-F238E27FC236}">
                  <a16:creationId xmlns:a16="http://schemas.microsoft.com/office/drawing/2014/main" id="{39DEC454-15A3-4C78-BD27-7D6D0DB71F1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497203" y="4730437"/>
              <a:ext cx="1410789" cy="1410789"/>
            </a:xfrm>
            <a:prstGeom prst="rect">
              <a:avLst/>
            </a:prstGeom>
          </p:spPr>
        </p:pic>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 name="Metin kutusu 7">
            <a:extLst>
              <a:ext uri="{FF2B5EF4-FFF2-40B4-BE49-F238E27FC236}">
                <a16:creationId xmlns:a16="http://schemas.microsoft.com/office/drawing/2014/main" id="{54DC7841-300F-4DCC-A490-6A75B65775FA}"/>
              </a:ext>
            </a:extLst>
          </p:cNvPr>
          <p:cNvSpPr txBox="1"/>
          <p:nvPr/>
        </p:nvSpPr>
        <p:spPr>
          <a:xfrm>
            <a:off x="714375" y="338646"/>
            <a:ext cx="7891006" cy="584775"/>
          </a:xfrm>
          <a:prstGeom prst="rect">
            <a:avLst/>
          </a:prstGeom>
          <a:noFill/>
        </p:spPr>
        <p:txBody>
          <a:bodyPr wrap="square" rtlCol="0">
            <a:spAutoFit/>
          </a:bodyPr>
          <a:lstStyle/>
          <a:p>
            <a:r>
              <a:rPr lang="en-US" sz="3200" b="1" dirty="0">
                <a:solidFill>
                  <a:srgbClr val="292D33"/>
                </a:solidFill>
                <a:latin typeface="Lexend" pitchFamily="2" charset="0"/>
              </a:rPr>
              <a:t>Community News</a:t>
            </a:r>
          </a:p>
        </p:txBody>
      </p:sp>
      <p:pic>
        <p:nvPicPr>
          <p:cNvPr id="3" name="Picture 2">
            <a:extLst>
              <a:ext uri="{FF2B5EF4-FFF2-40B4-BE49-F238E27FC236}">
                <a16:creationId xmlns:a16="http://schemas.microsoft.com/office/drawing/2014/main" id="{CD74FBBC-1C51-4335-B01C-F7D77B7A697A}"/>
              </a:ext>
            </a:extLst>
          </p:cNvPr>
          <p:cNvPicPr>
            <a:picLocks noChangeAspect="1"/>
          </p:cNvPicPr>
          <p:nvPr/>
        </p:nvPicPr>
        <p:blipFill rotWithShape="1">
          <a:blip r:embed="rId4"/>
          <a:srcRect t="1003" r="1351"/>
          <a:stretch/>
        </p:blipFill>
        <p:spPr>
          <a:xfrm>
            <a:off x="714375" y="822960"/>
            <a:ext cx="9052593" cy="5041875"/>
          </a:xfrm>
          <a:prstGeom prst="rect">
            <a:avLst/>
          </a:prstGeom>
        </p:spPr>
      </p:pic>
      <p:pic>
        <p:nvPicPr>
          <p:cNvPr id="8" name="Picture 7">
            <a:extLst>
              <a:ext uri="{FF2B5EF4-FFF2-40B4-BE49-F238E27FC236}">
                <a16:creationId xmlns:a16="http://schemas.microsoft.com/office/drawing/2014/main" id="{4CA0D16B-3733-493E-97BD-6F699A6855B8}"/>
              </a:ext>
            </a:extLst>
          </p:cNvPr>
          <p:cNvPicPr>
            <a:picLocks noChangeAspect="1"/>
          </p:cNvPicPr>
          <p:nvPr/>
        </p:nvPicPr>
        <p:blipFill>
          <a:blip r:embed="rId5"/>
          <a:stretch>
            <a:fillRect/>
          </a:stretch>
        </p:blipFill>
        <p:spPr>
          <a:xfrm>
            <a:off x="692298" y="5085292"/>
            <a:ext cx="5758135" cy="1559086"/>
          </a:xfrm>
          <a:prstGeom prst="rect">
            <a:avLst/>
          </a:prstGeom>
          <a:ln>
            <a:no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44BEAB2F-D750-4DE2-B97B-5A8DB48C12DF}"/>
              </a:ext>
            </a:extLst>
          </p:cNvPr>
          <p:cNvPicPr>
            <a:picLocks noChangeAspect="1"/>
          </p:cNvPicPr>
          <p:nvPr/>
        </p:nvPicPr>
        <p:blipFill>
          <a:blip r:embed="rId6"/>
          <a:stretch>
            <a:fillRect/>
          </a:stretch>
        </p:blipFill>
        <p:spPr>
          <a:xfrm>
            <a:off x="9647192" y="4366813"/>
            <a:ext cx="2178892" cy="2160000"/>
          </a:xfrm>
          <a:prstGeom prst="rect">
            <a:avLst/>
          </a:prstGeom>
        </p:spPr>
      </p:pic>
    </p:spTree>
    <p:extLst>
      <p:ext uri="{BB962C8B-B14F-4D97-AF65-F5344CB8AC3E}">
        <p14:creationId xmlns:p14="http://schemas.microsoft.com/office/powerpoint/2010/main" val="3077024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 name="Metin kutusu 7">
            <a:extLst>
              <a:ext uri="{FF2B5EF4-FFF2-40B4-BE49-F238E27FC236}">
                <a16:creationId xmlns:a16="http://schemas.microsoft.com/office/drawing/2014/main" id="{54DC7841-300F-4DCC-A490-6A75B65775FA}"/>
              </a:ext>
            </a:extLst>
          </p:cNvPr>
          <p:cNvSpPr txBox="1"/>
          <p:nvPr/>
        </p:nvSpPr>
        <p:spPr>
          <a:xfrm>
            <a:off x="714375" y="338646"/>
            <a:ext cx="7891006" cy="584775"/>
          </a:xfrm>
          <a:prstGeom prst="rect">
            <a:avLst/>
          </a:prstGeom>
          <a:noFill/>
        </p:spPr>
        <p:txBody>
          <a:bodyPr wrap="square" rtlCol="0">
            <a:spAutoFit/>
          </a:bodyPr>
          <a:lstStyle/>
          <a:p>
            <a:r>
              <a:rPr lang="en-US" sz="3200" b="1" dirty="0">
                <a:solidFill>
                  <a:srgbClr val="292D33"/>
                </a:solidFill>
                <a:latin typeface="Lexend" pitchFamily="2" charset="0"/>
              </a:rPr>
              <a:t>Community News</a:t>
            </a:r>
          </a:p>
        </p:txBody>
      </p:sp>
      <p:pic>
        <p:nvPicPr>
          <p:cNvPr id="3" name="Picture 2">
            <a:extLst>
              <a:ext uri="{FF2B5EF4-FFF2-40B4-BE49-F238E27FC236}">
                <a16:creationId xmlns:a16="http://schemas.microsoft.com/office/drawing/2014/main" id="{9C1CD5EB-B06D-4A52-9FEC-BAD0996C5708}"/>
              </a:ext>
            </a:extLst>
          </p:cNvPr>
          <p:cNvPicPr>
            <a:picLocks noChangeAspect="1"/>
          </p:cNvPicPr>
          <p:nvPr/>
        </p:nvPicPr>
        <p:blipFill rotWithShape="1">
          <a:blip r:embed="rId4"/>
          <a:srcRect r="2710"/>
          <a:stretch/>
        </p:blipFill>
        <p:spPr>
          <a:xfrm>
            <a:off x="428625" y="1182733"/>
            <a:ext cx="11027501" cy="5067300"/>
          </a:xfrm>
          <a:prstGeom prst="rect">
            <a:avLst/>
          </a:prstGeom>
        </p:spPr>
      </p:pic>
      <p:pic>
        <p:nvPicPr>
          <p:cNvPr id="8" name="Picture 7">
            <a:extLst>
              <a:ext uri="{FF2B5EF4-FFF2-40B4-BE49-F238E27FC236}">
                <a16:creationId xmlns:a16="http://schemas.microsoft.com/office/drawing/2014/main" id="{ECF9BE3E-2177-4B2E-9E65-3D04CE4635F1}"/>
              </a:ext>
            </a:extLst>
          </p:cNvPr>
          <p:cNvPicPr>
            <a:picLocks noChangeAspect="1"/>
          </p:cNvPicPr>
          <p:nvPr/>
        </p:nvPicPr>
        <p:blipFill>
          <a:blip r:embed="rId5"/>
          <a:stretch>
            <a:fillRect/>
          </a:stretch>
        </p:blipFill>
        <p:spPr>
          <a:xfrm>
            <a:off x="9739615" y="4349345"/>
            <a:ext cx="2141326" cy="2160000"/>
          </a:xfrm>
          <a:prstGeom prst="rect">
            <a:avLst/>
          </a:prstGeom>
        </p:spPr>
      </p:pic>
    </p:spTree>
    <p:extLst>
      <p:ext uri="{BB962C8B-B14F-4D97-AF65-F5344CB8AC3E}">
        <p14:creationId xmlns:p14="http://schemas.microsoft.com/office/powerpoint/2010/main" val="15980484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 name="Metin kutusu 7">
            <a:extLst>
              <a:ext uri="{FF2B5EF4-FFF2-40B4-BE49-F238E27FC236}">
                <a16:creationId xmlns:a16="http://schemas.microsoft.com/office/drawing/2014/main" id="{54DC7841-300F-4DCC-A490-6A75B65775FA}"/>
              </a:ext>
            </a:extLst>
          </p:cNvPr>
          <p:cNvSpPr txBox="1"/>
          <p:nvPr/>
        </p:nvSpPr>
        <p:spPr>
          <a:xfrm>
            <a:off x="714375" y="338646"/>
            <a:ext cx="7891006" cy="584775"/>
          </a:xfrm>
          <a:prstGeom prst="rect">
            <a:avLst/>
          </a:prstGeom>
          <a:noFill/>
        </p:spPr>
        <p:txBody>
          <a:bodyPr wrap="square" rtlCol="0">
            <a:spAutoFit/>
          </a:bodyPr>
          <a:lstStyle/>
          <a:p>
            <a:r>
              <a:rPr lang="en-US" sz="3200" b="1" dirty="0">
                <a:solidFill>
                  <a:srgbClr val="292D33"/>
                </a:solidFill>
                <a:latin typeface="Lexend" pitchFamily="2" charset="0"/>
              </a:rPr>
              <a:t>Community News</a:t>
            </a:r>
          </a:p>
        </p:txBody>
      </p:sp>
      <p:pic>
        <p:nvPicPr>
          <p:cNvPr id="1026" name="Picture 2">
            <a:extLst>
              <a:ext uri="{FF2B5EF4-FFF2-40B4-BE49-F238E27FC236}">
                <a16:creationId xmlns:a16="http://schemas.microsoft.com/office/drawing/2014/main" id="{7DE83665-5A01-489F-A196-C9FFF0DE059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1939" y="923421"/>
            <a:ext cx="9553031" cy="537092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2B7E9DDA-7977-4B3B-95D5-1657BB9E5584}"/>
              </a:ext>
            </a:extLst>
          </p:cNvPr>
          <p:cNvPicPr>
            <a:picLocks noChangeAspect="1"/>
          </p:cNvPicPr>
          <p:nvPr/>
        </p:nvPicPr>
        <p:blipFill>
          <a:blip r:embed="rId5"/>
          <a:stretch>
            <a:fillRect/>
          </a:stretch>
        </p:blipFill>
        <p:spPr>
          <a:xfrm>
            <a:off x="9659439" y="4411336"/>
            <a:ext cx="2141053" cy="2160000"/>
          </a:xfrm>
          <a:prstGeom prst="rect">
            <a:avLst/>
          </a:prstGeom>
        </p:spPr>
      </p:pic>
    </p:spTree>
    <p:extLst>
      <p:ext uri="{BB962C8B-B14F-4D97-AF65-F5344CB8AC3E}">
        <p14:creationId xmlns:p14="http://schemas.microsoft.com/office/powerpoint/2010/main" val="2466885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 name="Metin kutusu 7">
            <a:extLst>
              <a:ext uri="{FF2B5EF4-FFF2-40B4-BE49-F238E27FC236}">
                <a16:creationId xmlns:a16="http://schemas.microsoft.com/office/drawing/2014/main" id="{54DC7841-300F-4DCC-A490-6A75B65775FA}"/>
              </a:ext>
            </a:extLst>
          </p:cNvPr>
          <p:cNvSpPr txBox="1"/>
          <p:nvPr/>
        </p:nvSpPr>
        <p:spPr>
          <a:xfrm>
            <a:off x="714375" y="338646"/>
            <a:ext cx="7891006" cy="584775"/>
          </a:xfrm>
          <a:prstGeom prst="rect">
            <a:avLst/>
          </a:prstGeom>
          <a:noFill/>
        </p:spPr>
        <p:txBody>
          <a:bodyPr wrap="square" rtlCol="0">
            <a:spAutoFit/>
          </a:bodyPr>
          <a:lstStyle/>
          <a:p>
            <a:r>
              <a:rPr lang="en-US" sz="3200" b="1" dirty="0">
                <a:solidFill>
                  <a:srgbClr val="292D33"/>
                </a:solidFill>
                <a:latin typeface="Lexend" pitchFamily="2" charset="0"/>
              </a:rPr>
              <a:t>Community News</a:t>
            </a:r>
          </a:p>
        </p:txBody>
      </p:sp>
      <p:pic>
        <p:nvPicPr>
          <p:cNvPr id="4" name="Picture 3">
            <a:extLst>
              <a:ext uri="{FF2B5EF4-FFF2-40B4-BE49-F238E27FC236}">
                <a16:creationId xmlns:a16="http://schemas.microsoft.com/office/drawing/2014/main" id="{F5868473-FC46-4C9F-A2A3-D0D85AABFCD9}"/>
              </a:ext>
            </a:extLst>
          </p:cNvPr>
          <p:cNvPicPr>
            <a:picLocks noChangeAspect="1"/>
          </p:cNvPicPr>
          <p:nvPr/>
        </p:nvPicPr>
        <p:blipFill>
          <a:blip r:embed="rId4"/>
          <a:stretch>
            <a:fillRect/>
          </a:stretch>
        </p:blipFill>
        <p:spPr>
          <a:xfrm>
            <a:off x="809897" y="923421"/>
            <a:ext cx="8534400" cy="5600700"/>
          </a:xfrm>
          <a:prstGeom prst="rect">
            <a:avLst/>
          </a:prstGeom>
        </p:spPr>
      </p:pic>
    </p:spTree>
    <p:extLst>
      <p:ext uri="{BB962C8B-B14F-4D97-AF65-F5344CB8AC3E}">
        <p14:creationId xmlns:p14="http://schemas.microsoft.com/office/powerpoint/2010/main" val="6592288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 name="Metin kutusu 7">
            <a:extLst>
              <a:ext uri="{FF2B5EF4-FFF2-40B4-BE49-F238E27FC236}">
                <a16:creationId xmlns:a16="http://schemas.microsoft.com/office/drawing/2014/main" id="{54DC7841-300F-4DCC-A490-6A75B65775FA}"/>
              </a:ext>
            </a:extLst>
          </p:cNvPr>
          <p:cNvSpPr txBox="1"/>
          <p:nvPr/>
        </p:nvSpPr>
        <p:spPr>
          <a:xfrm>
            <a:off x="484496" y="338646"/>
            <a:ext cx="7891006" cy="584775"/>
          </a:xfrm>
          <a:prstGeom prst="rect">
            <a:avLst/>
          </a:prstGeom>
          <a:noFill/>
        </p:spPr>
        <p:txBody>
          <a:bodyPr wrap="square" rtlCol="0">
            <a:spAutoFit/>
          </a:bodyPr>
          <a:lstStyle/>
          <a:p>
            <a:r>
              <a:rPr lang="en-US" sz="3200" b="1" dirty="0">
                <a:solidFill>
                  <a:srgbClr val="292D33"/>
                </a:solidFill>
                <a:latin typeface="Lexend" pitchFamily="2" charset="0"/>
              </a:rPr>
              <a:t>Top Contributors of ABP Community</a:t>
            </a:r>
          </a:p>
        </p:txBody>
      </p:sp>
      <p:grpSp>
        <p:nvGrpSpPr>
          <p:cNvPr id="11" name="Group 10">
            <a:extLst>
              <a:ext uri="{FF2B5EF4-FFF2-40B4-BE49-F238E27FC236}">
                <a16:creationId xmlns:a16="http://schemas.microsoft.com/office/drawing/2014/main" id="{32426C17-3D8E-47C9-AC16-4296DA2E7578}"/>
              </a:ext>
            </a:extLst>
          </p:cNvPr>
          <p:cNvGrpSpPr/>
          <p:nvPr/>
        </p:nvGrpSpPr>
        <p:grpSpPr>
          <a:xfrm>
            <a:off x="484496" y="2485298"/>
            <a:ext cx="13411200" cy="3609607"/>
            <a:chOff x="-1527184" y="1044967"/>
            <a:chExt cx="13411200" cy="3609607"/>
          </a:xfrm>
        </p:grpSpPr>
        <p:sp>
          <p:nvSpPr>
            <p:cNvPr id="6" name="TextBox 5">
              <a:extLst>
                <a:ext uri="{FF2B5EF4-FFF2-40B4-BE49-F238E27FC236}">
                  <a16:creationId xmlns:a16="http://schemas.microsoft.com/office/drawing/2014/main" id="{25E046CC-3583-49CA-8B4D-CCEA39417F30}"/>
                </a:ext>
              </a:extLst>
            </p:cNvPr>
            <p:cNvSpPr txBox="1"/>
            <p:nvPr/>
          </p:nvSpPr>
          <p:spPr>
            <a:xfrm>
              <a:off x="6556112" y="1044967"/>
              <a:ext cx="5327904" cy="523220"/>
            </a:xfrm>
            <a:prstGeom prst="rect">
              <a:avLst/>
            </a:prstGeom>
            <a:noFill/>
          </p:spPr>
          <p:txBody>
            <a:bodyPr wrap="square">
              <a:spAutoFit/>
            </a:bodyPr>
            <a:lstStyle/>
            <a:p>
              <a:endParaRPr lang="en-US" sz="2800" dirty="0">
                <a:latin typeface="Lexend"/>
              </a:endParaRPr>
            </a:p>
          </p:txBody>
        </p:sp>
        <p:sp>
          <p:nvSpPr>
            <p:cNvPr id="10" name="TextBox 9">
              <a:extLst>
                <a:ext uri="{FF2B5EF4-FFF2-40B4-BE49-F238E27FC236}">
                  <a16:creationId xmlns:a16="http://schemas.microsoft.com/office/drawing/2014/main" id="{10EE0441-65C7-4EA4-B3EB-66153E33F9BD}"/>
                </a:ext>
              </a:extLst>
            </p:cNvPr>
            <p:cNvSpPr txBox="1"/>
            <p:nvPr/>
          </p:nvSpPr>
          <p:spPr>
            <a:xfrm>
              <a:off x="-1527184" y="4285242"/>
              <a:ext cx="9049648" cy="369332"/>
            </a:xfrm>
            <a:prstGeom prst="rect">
              <a:avLst/>
            </a:prstGeom>
            <a:noFill/>
          </p:spPr>
          <p:txBody>
            <a:bodyPr wrap="square">
              <a:spAutoFit/>
            </a:bodyPr>
            <a:lstStyle/>
            <a:p>
              <a:r>
                <a:rPr lang="en-US" dirty="0">
                  <a:solidFill>
                    <a:schemeClr val="tx1">
                      <a:lumMod val="50000"/>
                      <a:lumOff val="50000"/>
                    </a:schemeClr>
                  </a:solidFill>
                  <a:latin typeface="Lexend"/>
                </a:rPr>
                <a:t>We highlight community members who write articles and record video tutorials.</a:t>
              </a:r>
            </a:p>
          </p:txBody>
        </p:sp>
      </p:grpSp>
      <p:pic>
        <p:nvPicPr>
          <p:cNvPr id="4" name="Picture 3">
            <a:extLst>
              <a:ext uri="{FF2B5EF4-FFF2-40B4-BE49-F238E27FC236}">
                <a16:creationId xmlns:a16="http://schemas.microsoft.com/office/drawing/2014/main" id="{7B7A8C83-E28A-494D-A7BD-788DEFE7C71C}"/>
              </a:ext>
            </a:extLst>
          </p:cNvPr>
          <p:cNvPicPr>
            <a:picLocks noChangeAspect="1"/>
          </p:cNvPicPr>
          <p:nvPr/>
        </p:nvPicPr>
        <p:blipFill rotWithShape="1">
          <a:blip r:embed="rId4"/>
          <a:srcRect t="11357"/>
          <a:stretch/>
        </p:blipFill>
        <p:spPr>
          <a:xfrm>
            <a:off x="484496" y="1188720"/>
            <a:ext cx="8554174" cy="4271554"/>
          </a:xfrm>
          <a:prstGeom prst="rect">
            <a:avLst/>
          </a:prstGeom>
        </p:spPr>
      </p:pic>
    </p:spTree>
    <p:extLst>
      <p:ext uri="{BB962C8B-B14F-4D97-AF65-F5344CB8AC3E}">
        <p14:creationId xmlns:p14="http://schemas.microsoft.com/office/powerpoint/2010/main" val="19074452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5E046CC-3583-49CA-8B4D-CCEA39417F30}"/>
              </a:ext>
            </a:extLst>
          </p:cNvPr>
          <p:cNvSpPr txBox="1"/>
          <p:nvPr/>
        </p:nvSpPr>
        <p:spPr>
          <a:xfrm>
            <a:off x="8567792" y="2485298"/>
            <a:ext cx="5327904" cy="523220"/>
          </a:xfrm>
          <a:prstGeom prst="rect">
            <a:avLst/>
          </a:prstGeom>
          <a:noFill/>
        </p:spPr>
        <p:txBody>
          <a:bodyPr wrap="square">
            <a:spAutoFit/>
          </a:bodyPr>
          <a:lstStyle/>
          <a:p>
            <a:endParaRPr lang="en-US" sz="2800" dirty="0">
              <a:latin typeface="Lexend"/>
            </a:endParaRPr>
          </a:p>
        </p:txBody>
      </p:sp>
      <p:sp>
        <p:nvSpPr>
          <p:cNvPr id="9" name="Metin kutusu 7">
            <a:extLst>
              <a:ext uri="{FF2B5EF4-FFF2-40B4-BE49-F238E27FC236}">
                <a16:creationId xmlns:a16="http://schemas.microsoft.com/office/drawing/2014/main" id="{A42EB018-A716-47B8-AC3C-DFFF743939DB}"/>
              </a:ext>
            </a:extLst>
          </p:cNvPr>
          <p:cNvSpPr txBox="1"/>
          <p:nvPr/>
        </p:nvSpPr>
        <p:spPr>
          <a:xfrm>
            <a:off x="484496" y="338646"/>
            <a:ext cx="7891006" cy="830997"/>
          </a:xfrm>
          <a:prstGeom prst="rect">
            <a:avLst/>
          </a:prstGeom>
          <a:noFill/>
        </p:spPr>
        <p:txBody>
          <a:bodyPr wrap="square" rtlCol="0">
            <a:spAutoFit/>
          </a:bodyPr>
          <a:lstStyle/>
          <a:p>
            <a:r>
              <a:rPr lang="en-US" sz="4800" b="1" dirty="0">
                <a:solidFill>
                  <a:srgbClr val="292D33"/>
                </a:solidFill>
                <a:latin typeface="Lexend" pitchFamily="2" charset="0"/>
              </a:rPr>
              <a:t>ABP 9 Improvements</a:t>
            </a:r>
          </a:p>
        </p:txBody>
      </p:sp>
      <p:sp>
        <p:nvSpPr>
          <p:cNvPr id="12" name="TextBox 11">
            <a:extLst>
              <a:ext uri="{FF2B5EF4-FFF2-40B4-BE49-F238E27FC236}">
                <a16:creationId xmlns:a16="http://schemas.microsoft.com/office/drawing/2014/main" id="{F7A193B6-79DB-4004-A502-33022B199C72}"/>
              </a:ext>
            </a:extLst>
          </p:cNvPr>
          <p:cNvSpPr txBox="1"/>
          <p:nvPr/>
        </p:nvSpPr>
        <p:spPr>
          <a:xfrm>
            <a:off x="484496" y="1381373"/>
            <a:ext cx="11439798" cy="4401205"/>
          </a:xfrm>
          <a:prstGeom prst="rect">
            <a:avLst/>
          </a:prstGeom>
          <a:noFill/>
        </p:spPr>
        <p:txBody>
          <a:bodyPr wrap="square">
            <a:spAutoFit/>
          </a:bodyPr>
          <a:lstStyle/>
          <a:p>
            <a:pPr marL="285750" indent="-285750">
              <a:buFont typeface="Arial" panose="020B0604020202020204" pitchFamily="34" charset="0"/>
              <a:buChar char="•"/>
            </a:pPr>
            <a:r>
              <a:rPr lang="en-US" sz="4000" dirty="0">
                <a:latin typeface="Lexend"/>
              </a:rPr>
              <a:t>Upgrade to </a:t>
            </a:r>
            <a:r>
              <a:rPr lang="en-US" sz="4000" b="1" dirty="0">
                <a:latin typeface="Lexend"/>
              </a:rPr>
              <a:t>.NET 9.0</a:t>
            </a:r>
          </a:p>
          <a:p>
            <a:pPr marL="285750" indent="-285750">
              <a:buFont typeface="Arial" panose="020B0604020202020204" pitchFamily="34" charset="0"/>
              <a:buChar char="•"/>
            </a:pPr>
            <a:r>
              <a:rPr lang="en-US" sz="4000" dirty="0">
                <a:latin typeface="Lexend"/>
              </a:rPr>
              <a:t>Extension Property Policy</a:t>
            </a:r>
          </a:p>
          <a:p>
            <a:pPr marL="285750" indent="-285750">
              <a:buFont typeface="Arial" panose="020B0604020202020204" pitchFamily="34" charset="0"/>
              <a:buChar char="•"/>
            </a:pPr>
            <a:r>
              <a:rPr lang="en-US" sz="4000" dirty="0">
                <a:latin typeface="Lexend"/>
              </a:rPr>
              <a:t>Wildcard Support for Redirect URLs</a:t>
            </a:r>
          </a:p>
          <a:p>
            <a:pPr marL="285750" indent="-285750">
              <a:buFont typeface="Arial" panose="020B0604020202020204" pitchFamily="34" charset="0"/>
              <a:buChar char="•"/>
            </a:pPr>
            <a:r>
              <a:rPr lang="en-US" sz="4000" dirty="0">
                <a:latin typeface="Lexend"/>
              </a:rPr>
              <a:t>Google Cloud Storage BLOB Provider</a:t>
            </a:r>
          </a:p>
          <a:p>
            <a:pPr marL="285750" indent="-285750">
              <a:buFont typeface="Arial" panose="020B0604020202020204" pitchFamily="34" charset="0"/>
              <a:buChar char="•"/>
            </a:pPr>
            <a:r>
              <a:rPr lang="en-US" sz="4000" dirty="0">
                <a:latin typeface="Lexend"/>
              </a:rPr>
              <a:t>Removal of React Native from Free Templates</a:t>
            </a:r>
          </a:p>
          <a:p>
            <a:pPr marL="285750" indent="-285750">
              <a:buFont typeface="Arial" panose="020B0604020202020204" pitchFamily="34" charset="0"/>
              <a:buChar char="•"/>
            </a:pPr>
            <a:r>
              <a:rPr lang="en-US" sz="4000" dirty="0">
                <a:latin typeface="Lexend"/>
              </a:rPr>
              <a:t>ABP Suite Enhancements</a:t>
            </a:r>
          </a:p>
          <a:p>
            <a:pPr marL="285750" indent="-285750">
              <a:buFont typeface="Arial" panose="020B0604020202020204" pitchFamily="34" charset="0"/>
              <a:buChar char="•"/>
            </a:pPr>
            <a:r>
              <a:rPr lang="en-US" sz="4000" dirty="0">
                <a:latin typeface="Lexend"/>
              </a:rPr>
              <a:t>CMS Kit Pro Feedback Feature Improvements</a:t>
            </a:r>
          </a:p>
        </p:txBody>
      </p:sp>
    </p:spTree>
    <p:extLst>
      <p:ext uri="{BB962C8B-B14F-4D97-AF65-F5344CB8AC3E}">
        <p14:creationId xmlns:p14="http://schemas.microsoft.com/office/powerpoint/2010/main" val="308081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 name="Metin kutusu 7">
            <a:extLst>
              <a:ext uri="{FF2B5EF4-FFF2-40B4-BE49-F238E27FC236}">
                <a16:creationId xmlns:a16="http://schemas.microsoft.com/office/drawing/2014/main" id="{54DC7841-300F-4DCC-A490-6A75B65775FA}"/>
              </a:ext>
            </a:extLst>
          </p:cNvPr>
          <p:cNvSpPr txBox="1"/>
          <p:nvPr/>
        </p:nvSpPr>
        <p:spPr>
          <a:xfrm>
            <a:off x="714375" y="338646"/>
            <a:ext cx="7891006" cy="584775"/>
          </a:xfrm>
          <a:prstGeom prst="rect">
            <a:avLst/>
          </a:prstGeom>
          <a:noFill/>
        </p:spPr>
        <p:txBody>
          <a:bodyPr wrap="square" rtlCol="0">
            <a:spAutoFit/>
          </a:bodyPr>
          <a:lstStyle/>
          <a:p>
            <a:r>
              <a:rPr lang="en-US" sz="3200" b="1" dirty="0">
                <a:solidFill>
                  <a:srgbClr val="292D33"/>
                </a:solidFill>
                <a:latin typeface="Lexend" pitchFamily="2" charset="0"/>
              </a:rPr>
              <a:t>Community News</a:t>
            </a:r>
          </a:p>
        </p:txBody>
      </p:sp>
      <p:pic>
        <p:nvPicPr>
          <p:cNvPr id="1026" name="Picture 2">
            <a:extLst>
              <a:ext uri="{FF2B5EF4-FFF2-40B4-BE49-F238E27FC236}">
                <a16:creationId xmlns:a16="http://schemas.microsoft.com/office/drawing/2014/main" id="{A809FCDC-91F3-4BA7-BBCA-3D03B1D7AF3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1256" y="247206"/>
            <a:ext cx="11326136" cy="61807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93287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 name="Metin kutusu 7">
            <a:extLst>
              <a:ext uri="{FF2B5EF4-FFF2-40B4-BE49-F238E27FC236}">
                <a16:creationId xmlns:a16="http://schemas.microsoft.com/office/drawing/2014/main" id="{54DC7841-300F-4DCC-A490-6A75B65775FA}"/>
              </a:ext>
            </a:extLst>
          </p:cNvPr>
          <p:cNvSpPr txBox="1"/>
          <p:nvPr/>
        </p:nvSpPr>
        <p:spPr>
          <a:xfrm>
            <a:off x="484496" y="338646"/>
            <a:ext cx="7891006" cy="584775"/>
          </a:xfrm>
          <a:prstGeom prst="rect">
            <a:avLst/>
          </a:prstGeom>
          <a:noFill/>
        </p:spPr>
        <p:txBody>
          <a:bodyPr wrap="square" rtlCol="0">
            <a:spAutoFit/>
          </a:bodyPr>
          <a:lstStyle/>
          <a:p>
            <a:r>
              <a:rPr lang="en-US" sz="3200" b="1" dirty="0">
                <a:solidFill>
                  <a:srgbClr val="292D33"/>
                </a:solidFill>
                <a:latin typeface="Lexend" pitchFamily="2" charset="0"/>
              </a:rPr>
              <a:t>ABP 9 Improvements</a:t>
            </a:r>
          </a:p>
        </p:txBody>
      </p:sp>
      <p:pic>
        <p:nvPicPr>
          <p:cNvPr id="6" name="Picture 5">
            <a:extLst>
              <a:ext uri="{FF2B5EF4-FFF2-40B4-BE49-F238E27FC236}">
                <a16:creationId xmlns:a16="http://schemas.microsoft.com/office/drawing/2014/main" id="{1335FEDA-0A51-4B00-8399-D15F1E9D7A04}"/>
              </a:ext>
            </a:extLst>
          </p:cNvPr>
          <p:cNvPicPr>
            <a:picLocks noChangeAspect="1"/>
          </p:cNvPicPr>
          <p:nvPr/>
        </p:nvPicPr>
        <p:blipFill>
          <a:blip r:embed="rId4"/>
          <a:stretch>
            <a:fillRect/>
          </a:stretch>
        </p:blipFill>
        <p:spPr>
          <a:xfrm>
            <a:off x="366929" y="923421"/>
            <a:ext cx="7687117" cy="5281436"/>
          </a:xfrm>
          <a:prstGeom prst="rect">
            <a:avLst/>
          </a:prstGeom>
        </p:spPr>
      </p:pic>
      <p:pic>
        <p:nvPicPr>
          <p:cNvPr id="8" name="Picture 7">
            <a:extLst>
              <a:ext uri="{FF2B5EF4-FFF2-40B4-BE49-F238E27FC236}">
                <a16:creationId xmlns:a16="http://schemas.microsoft.com/office/drawing/2014/main" id="{34F19AC7-8A75-4388-B95C-74D2E1F592D9}"/>
              </a:ext>
            </a:extLst>
          </p:cNvPr>
          <p:cNvPicPr>
            <a:picLocks noChangeAspect="1"/>
          </p:cNvPicPr>
          <p:nvPr/>
        </p:nvPicPr>
        <p:blipFill>
          <a:blip r:embed="rId5"/>
          <a:stretch>
            <a:fillRect/>
          </a:stretch>
        </p:blipFill>
        <p:spPr>
          <a:xfrm>
            <a:off x="9462670" y="923421"/>
            <a:ext cx="2244834" cy="2160000"/>
          </a:xfrm>
          <a:prstGeom prst="rect">
            <a:avLst/>
          </a:prstGeom>
        </p:spPr>
      </p:pic>
    </p:spTree>
    <p:extLst>
      <p:ext uri="{BB962C8B-B14F-4D97-AF65-F5344CB8AC3E}">
        <p14:creationId xmlns:p14="http://schemas.microsoft.com/office/powerpoint/2010/main" val="16393496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 name="Metin kutusu 7">
            <a:extLst>
              <a:ext uri="{FF2B5EF4-FFF2-40B4-BE49-F238E27FC236}">
                <a16:creationId xmlns:a16="http://schemas.microsoft.com/office/drawing/2014/main" id="{54DC7841-300F-4DCC-A490-6A75B65775FA}"/>
              </a:ext>
            </a:extLst>
          </p:cNvPr>
          <p:cNvSpPr txBox="1"/>
          <p:nvPr/>
        </p:nvSpPr>
        <p:spPr>
          <a:xfrm>
            <a:off x="484496" y="338646"/>
            <a:ext cx="7891006" cy="584775"/>
          </a:xfrm>
          <a:prstGeom prst="rect">
            <a:avLst/>
          </a:prstGeom>
          <a:noFill/>
        </p:spPr>
        <p:txBody>
          <a:bodyPr wrap="square" rtlCol="0">
            <a:spAutoFit/>
          </a:bodyPr>
          <a:lstStyle/>
          <a:p>
            <a:r>
              <a:rPr lang="en-US" sz="3200" b="1" dirty="0">
                <a:solidFill>
                  <a:srgbClr val="292D33"/>
                </a:solidFill>
                <a:latin typeface="Lexend" pitchFamily="2" charset="0"/>
              </a:rPr>
              <a:t>ABP 9 Improvements</a:t>
            </a:r>
          </a:p>
        </p:txBody>
      </p:sp>
      <p:pic>
        <p:nvPicPr>
          <p:cNvPr id="3" name="Picture 2">
            <a:extLst>
              <a:ext uri="{FF2B5EF4-FFF2-40B4-BE49-F238E27FC236}">
                <a16:creationId xmlns:a16="http://schemas.microsoft.com/office/drawing/2014/main" id="{3D462983-E142-4349-91C2-B486EC0BA7FE}"/>
              </a:ext>
            </a:extLst>
          </p:cNvPr>
          <p:cNvPicPr>
            <a:picLocks noChangeAspect="1"/>
          </p:cNvPicPr>
          <p:nvPr/>
        </p:nvPicPr>
        <p:blipFill rotWithShape="1">
          <a:blip r:embed="rId4"/>
          <a:srcRect r="1053"/>
          <a:stretch/>
        </p:blipFill>
        <p:spPr>
          <a:xfrm>
            <a:off x="628188" y="1080271"/>
            <a:ext cx="8306807" cy="4697458"/>
          </a:xfrm>
          <a:prstGeom prst="rect">
            <a:avLst/>
          </a:prstGeom>
        </p:spPr>
      </p:pic>
      <p:pic>
        <p:nvPicPr>
          <p:cNvPr id="7" name="Picture 6">
            <a:extLst>
              <a:ext uri="{FF2B5EF4-FFF2-40B4-BE49-F238E27FC236}">
                <a16:creationId xmlns:a16="http://schemas.microsoft.com/office/drawing/2014/main" id="{48C56C5C-4788-431E-93EF-AB769AEFA9A6}"/>
              </a:ext>
            </a:extLst>
          </p:cNvPr>
          <p:cNvPicPr>
            <a:picLocks noChangeAspect="1"/>
          </p:cNvPicPr>
          <p:nvPr/>
        </p:nvPicPr>
        <p:blipFill>
          <a:blip r:embed="rId5"/>
          <a:stretch>
            <a:fillRect/>
          </a:stretch>
        </p:blipFill>
        <p:spPr>
          <a:xfrm>
            <a:off x="9650369" y="1080271"/>
            <a:ext cx="2192432" cy="2160000"/>
          </a:xfrm>
          <a:prstGeom prst="rect">
            <a:avLst/>
          </a:prstGeom>
        </p:spPr>
      </p:pic>
    </p:spTree>
    <p:extLst>
      <p:ext uri="{BB962C8B-B14F-4D97-AF65-F5344CB8AC3E}">
        <p14:creationId xmlns:p14="http://schemas.microsoft.com/office/powerpoint/2010/main" val="29403433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 name="Metin kutusu 7">
            <a:extLst>
              <a:ext uri="{FF2B5EF4-FFF2-40B4-BE49-F238E27FC236}">
                <a16:creationId xmlns:a16="http://schemas.microsoft.com/office/drawing/2014/main" id="{54DC7841-300F-4DCC-A490-6A75B65775FA}"/>
              </a:ext>
            </a:extLst>
          </p:cNvPr>
          <p:cNvSpPr txBox="1"/>
          <p:nvPr/>
        </p:nvSpPr>
        <p:spPr>
          <a:xfrm>
            <a:off x="484496" y="338646"/>
            <a:ext cx="7891006" cy="584775"/>
          </a:xfrm>
          <a:prstGeom prst="rect">
            <a:avLst/>
          </a:prstGeom>
          <a:noFill/>
        </p:spPr>
        <p:txBody>
          <a:bodyPr wrap="square" rtlCol="0">
            <a:spAutoFit/>
          </a:bodyPr>
          <a:lstStyle/>
          <a:p>
            <a:r>
              <a:rPr lang="en-US" sz="3200" b="1" dirty="0">
                <a:solidFill>
                  <a:srgbClr val="292D33"/>
                </a:solidFill>
                <a:latin typeface="Lexend" pitchFamily="2" charset="0"/>
              </a:rPr>
              <a:t>ABP 9 Improvements</a:t>
            </a:r>
          </a:p>
        </p:txBody>
      </p:sp>
      <p:pic>
        <p:nvPicPr>
          <p:cNvPr id="4" name="Picture 3">
            <a:extLst>
              <a:ext uri="{FF2B5EF4-FFF2-40B4-BE49-F238E27FC236}">
                <a16:creationId xmlns:a16="http://schemas.microsoft.com/office/drawing/2014/main" id="{18368F94-502D-477D-A4D7-70B8BF3DEFFE}"/>
              </a:ext>
            </a:extLst>
          </p:cNvPr>
          <p:cNvPicPr>
            <a:picLocks noChangeAspect="1"/>
          </p:cNvPicPr>
          <p:nvPr/>
        </p:nvPicPr>
        <p:blipFill rotWithShape="1">
          <a:blip r:embed="rId4"/>
          <a:srcRect t="1564"/>
          <a:stretch/>
        </p:blipFill>
        <p:spPr>
          <a:xfrm>
            <a:off x="484496" y="1064622"/>
            <a:ext cx="8992895" cy="4447903"/>
          </a:xfrm>
          <a:prstGeom prst="rect">
            <a:avLst/>
          </a:prstGeom>
        </p:spPr>
      </p:pic>
      <p:pic>
        <p:nvPicPr>
          <p:cNvPr id="8" name="Picture 7">
            <a:extLst>
              <a:ext uri="{FF2B5EF4-FFF2-40B4-BE49-F238E27FC236}">
                <a16:creationId xmlns:a16="http://schemas.microsoft.com/office/drawing/2014/main" id="{A6283E18-D053-42EE-8B0F-4C42C34BBEDE}"/>
              </a:ext>
            </a:extLst>
          </p:cNvPr>
          <p:cNvPicPr>
            <a:picLocks noChangeAspect="1"/>
          </p:cNvPicPr>
          <p:nvPr/>
        </p:nvPicPr>
        <p:blipFill>
          <a:blip r:embed="rId5"/>
          <a:stretch>
            <a:fillRect/>
          </a:stretch>
        </p:blipFill>
        <p:spPr>
          <a:xfrm>
            <a:off x="9703117" y="923421"/>
            <a:ext cx="2239754" cy="2160000"/>
          </a:xfrm>
          <a:prstGeom prst="rect">
            <a:avLst/>
          </a:prstGeom>
        </p:spPr>
      </p:pic>
    </p:spTree>
    <p:extLst>
      <p:ext uri="{BB962C8B-B14F-4D97-AF65-F5344CB8AC3E}">
        <p14:creationId xmlns:p14="http://schemas.microsoft.com/office/powerpoint/2010/main" val="42280419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 name="Metin kutusu 7">
            <a:extLst>
              <a:ext uri="{FF2B5EF4-FFF2-40B4-BE49-F238E27FC236}">
                <a16:creationId xmlns:a16="http://schemas.microsoft.com/office/drawing/2014/main" id="{54DC7841-300F-4DCC-A490-6A75B65775FA}"/>
              </a:ext>
            </a:extLst>
          </p:cNvPr>
          <p:cNvSpPr txBox="1"/>
          <p:nvPr/>
        </p:nvSpPr>
        <p:spPr>
          <a:xfrm>
            <a:off x="714375" y="338646"/>
            <a:ext cx="7891006" cy="584775"/>
          </a:xfrm>
          <a:prstGeom prst="rect">
            <a:avLst/>
          </a:prstGeom>
          <a:noFill/>
        </p:spPr>
        <p:txBody>
          <a:bodyPr wrap="square" rtlCol="0">
            <a:spAutoFit/>
          </a:bodyPr>
          <a:lstStyle/>
          <a:p>
            <a:r>
              <a:rPr lang="en-US" sz="3200" b="1" dirty="0">
                <a:solidFill>
                  <a:srgbClr val="292D33"/>
                </a:solidFill>
                <a:latin typeface="Lexend" pitchFamily="2" charset="0"/>
              </a:rPr>
              <a:t>Community News</a:t>
            </a:r>
          </a:p>
        </p:txBody>
      </p:sp>
      <p:pic>
        <p:nvPicPr>
          <p:cNvPr id="7" name="Picture 6">
            <a:extLst>
              <a:ext uri="{FF2B5EF4-FFF2-40B4-BE49-F238E27FC236}">
                <a16:creationId xmlns:a16="http://schemas.microsoft.com/office/drawing/2014/main" id="{CC0ABB7E-7DED-4D02-87C8-61617134C144}"/>
              </a:ext>
            </a:extLst>
          </p:cNvPr>
          <p:cNvPicPr>
            <a:picLocks noChangeAspect="1"/>
          </p:cNvPicPr>
          <p:nvPr/>
        </p:nvPicPr>
        <p:blipFill>
          <a:blip r:embed="rId4"/>
          <a:stretch>
            <a:fillRect/>
          </a:stretch>
        </p:blipFill>
        <p:spPr>
          <a:xfrm>
            <a:off x="238125" y="1666875"/>
            <a:ext cx="11715750" cy="3524250"/>
          </a:xfrm>
          <a:prstGeom prst="rect">
            <a:avLst/>
          </a:prstGeom>
        </p:spPr>
      </p:pic>
      <p:pic>
        <p:nvPicPr>
          <p:cNvPr id="15" name="Picture 14">
            <a:extLst>
              <a:ext uri="{FF2B5EF4-FFF2-40B4-BE49-F238E27FC236}">
                <a16:creationId xmlns:a16="http://schemas.microsoft.com/office/drawing/2014/main" id="{640FB3E8-0452-4198-A0E7-39979ED14DC7}"/>
              </a:ext>
            </a:extLst>
          </p:cNvPr>
          <p:cNvPicPr>
            <a:picLocks noChangeAspect="1"/>
          </p:cNvPicPr>
          <p:nvPr/>
        </p:nvPicPr>
        <p:blipFill>
          <a:blip r:embed="rId5"/>
          <a:stretch>
            <a:fillRect/>
          </a:stretch>
        </p:blipFill>
        <p:spPr>
          <a:xfrm>
            <a:off x="9607458" y="4468787"/>
            <a:ext cx="2166566" cy="2160000"/>
          </a:xfrm>
          <a:prstGeom prst="rect">
            <a:avLst/>
          </a:prstGeom>
        </p:spPr>
      </p:pic>
    </p:spTree>
    <p:extLst>
      <p:ext uri="{BB962C8B-B14F-4D97-AF65-F5344CB8AC3E}">
        <p14:creationId xmlns:p14="http://schemas.microsoft.com/office/powerpoint/2010/main" val="13408030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 name="Metin kutusu 7">
            <a:extLst>
              <a:ext uri="{FF2B5EF4-FFF2-40B4-BE49-F238E27FC236}">
                <a16:creationId xmlns:a16="http://schemas.microsoft.com/office/drawing/2014/main" id="{54DC7841-300F-4DCC-A490-6A75B65775FA}"/>
              </a:ext>
            </a:extLst>
          </p:cNvPr>
          <p:cNvSpPr txBox="1"/>
          <p:nvPr/>
        </p:nvSpPr>
        <p:spPr>
          <a:xfrm>
            <a:off x="484496" y="338646"/>
            <a:ext cx="7891006" cy="584775"/>
          </a:xfrm>
          <a:prstGeom prst="rect">
            <a:avLst/>
          </a:prstGeom>
          <a:noFill/>
        </p:spPr>
        <p:txBody>
          <a:bodyPr wrap="square" rtlCol="0">
            <a:spAutoFit/>
          </a:bodyPr>
          <a:lstStyle/>
          <a:p>
            <a:r>
              <a:rPr lang="en-US" sz="3200" b="1" dirty="0">
                <a:solidFill>
                  <a:srgbClr val="292D33"/>
                </a:solidFill>
                <a:latin typeface="Lexend" pitchFamily="2" charset="0"/>
              </a:rPr>
              <a:t>ABP Studio Improvements</a:t>
            </a:r>
          </a:p>
        </p:txBody>
      </p:sp>
      <p:sp>
        <p:nvSpPr>
          <p:cNvPr id="6" name="TextBox 5">
            <a:extLst>
              <a:ext uri="{FF2B5EF4-FFF2-40B4-BE49-F238E27FC236}">
                <a16:creationId xmlns:a16="http://schemas.microsoft.com/office/drawing/2014/main" id="{814C6E43-BB4F-485B-8B1D-0BEBE8E846E5}"/>
              </a:ext>
            </a:extLst>
          </p:cNvPr>
          <p:cNvSpPr txBox="1"/>
          <p:nvPr/>
        </p:nvSpPr>
        <p:spPr>
          <a:xfrm>
            <a:off x="604158" y="2342997"/>
            <a:ext cx="6093822" cy="369332"/>
          </a:xfrm>
          <a:prstGeom prst="rect">
            <a:avLst/>
          </a:prstGeom>
          <a:noFill/>
        </p:spPr>
        <p:txBody>
          <a:bodyPr wrap="square">
            <a:spAutoFit/>
          </a:bodyPr>
          <a:lstStyle/>
          <a:p>
            <a:r>
              <a:rPr lang="en-US" dirty="0"/>
              <a:t>https://abp.io/docs/latest/studio/release-notes</a:t>
            </a:r>
          </a:p>
        </p:txBody>
      </p:sp>
    </p:spTree>
    <p:extLst>
      <p:ext uri="{BB962C8B-B14F-4D97-AF65-F5344CB8AC3E}">
        <p14:creationId xmlns:p14="http://schemas.microsoft.com/office/powerpoint/2010/main" val="33062699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9" name="Metin kutusu 7">
            <a:extLst>
              <a:ext uri="{FF2B5EF4-FFF2-40B4-BE49-F238E27FC236}">
                <a16:creationId xmlns:a16="http://schemas.microsoft.com/office/drawing/2014/main" id="{77AB99D1-3A0A-450B-B2AA-451CECF86ED8}"/>
              </a:ext>
            </a:extLst>
          </p:cNvPr>
          <p:cNvSpPr txBox="1"/>
          <p:nvPr/>
        </p:nvSpPr>
        <p:spPr>
          <a:xfrm>
            <a:off x="484496" y="338646"/>
            <a:ext cx="7891006" cy="584775"/>
          </a:xfrm>
          <a:prstGeom prst="rect">
            <a:avLst/>
          </a:prstGeom>
          <a:noFill/>
        </p:spPr>
        <p:txBody>
          <a:bodyPr wrap="square" rtlCol="0">
            <a:spAutoFit/>
          </a:bodyPr>
          <a:lstStyle/>
          <a:p>
            <a:r>
              <a:rPr lang="en-US" sz="3200" b="1" dirty="0">
                <a:solidFill>
                  <a:srgbClr val="292D33"/>
                </a:solidFill>
                <a:latin typeface="Lexend" pitchFamily="2" charset="0"/>
              </a:rPr>
              <a:t>ABP 9 Improvements  — </a:t>
            </a:r>
            <a:r>
              <a:rPr lang="en-US" sz="3200" b="1" dirty="0">
                <a:solidFill>
                  <a:srgbClr val="FF0000"/>
                </a:solidFill>
                <a:latin typeface="Lexend" pitchFamily="2" charset="0"/>
              </a:rPr>
              <a:t>TODO</a:t>
            </a:r>
          </a:p>
        </p:txBody>
      </p:sp>
      <p:sp>
        <p:nvSpPr>
          <p:cNvPr id="10" name="TextBox 9">
            <a:extLst>
              <a:ext uri="{FF2B5EF4-FFF2-40B4-BE49-F238E27FC236}">
                <a16:creationId xmlns:a16="http://schemas.microsoft.com/office/drawing/2014/main" id="{90C22E7E-E8A6-4BB5-B948-CBBAD5443AAC}"/>
              </a:ext>
            </a:extLst>
          </p:cNvPr>
          <p:cNvSpPr txBox="1"/>
          <p:nvPr/>
        </p:nvSpPr>
        <p:spPr>
          <a:xfrm>
            <a:off x="484496" y="1308162"/>
            <a:ext cx="6093822" cy="369332"/>
          </a:xfrm>
          <a:prstGeom prst="rect">
            <a:avLst/>
          </a:prstGeom>
          <a:noFill/>
        </p:spPr>
        <p:txBody>
          <a:bodyPr wrap="square">
            <a:spAutoFit/>
          </a:bodyPr>
          <a:lstStyle/>
          <a:p>
            <a:r>
              <a:rPr lang="en-US" dirty="0"/>
              <a:t>https://abp.io/blog/announcing-abp-9-0-release-candidate</a:t>
            </a:r>
          </a:p>
        </p:txBody>
      </p:sp>
      <p:sp>
        <p:nvSpPr>
          <p:cNvPr id="11" name="TextBox 10">
            <a:extLst>
              <a:ext uri="{FF2B5EF4-FFF2-40B4-BE49-F238E27FC236}">
                <a16:creationId xmlns:a16="http://schemas.microsoft.com/office/drawing/2014/main" id="{DE0C7E44-5415-4F74-BF9A-13BE1E83313C}"/>
              </a:ext>
            </a:extLst>
          </p:cNvPr>
          <p:cNvSpPr txBox="1"/>
          <p:nvPr/>
        </p:nvSpPr>
        <p:spPr>
          <a:xfrm>
            <a:off x="484496" y="1877569"/>
            <a:ext cx="6093822" cy="369332"/>
          </a:xfrm>
          <a:prstGeom prst="rect">
            <a:avLst/>
          </a:prstGeom>
          <a:noFill/>
        </p:spPr>
        <p:txBody>
          <a:bodyPr wrap="square">
            <a:spAutoFit/>
          </a:bodyPr>
          <a:lstStyle/>
          <a:p>
            <a:r>
              <a:rPr lang="en-US" dirty="0"/>
              <a:t>https://abp.io/docs/latest/release-info/road-map</a:t>
            </a:r>
          </a:p>
        </p:txBody>
      </p:sp>
      <p:sp>
        <p:nvSpPr>
          <p:cNvPr id="12" name="TextBox 11">
            <a:extLst>
              <a:ext uri="{FF2B5EF4-FFF2-40B4-BE49-F238E27FC236}">
                <a16:creationId xmlns:a16="http://schemas.microsoft.com/office/drawing/2014/main" id="{4AB3ABBC-AF0B-4D91-999A-6FB6978FE0F1}"/>
              </a:ext>
            </a:extLst>
          </p:cNvPr>
          <p:cNvSpPr txBox="1"/>
          <p:nvPr/>
        </p:nvSpPr>
        <p:spPr>
          <a:xfrm>
            <a:off x="484495" y="2446976"/>
            <a:ext cx="8829321" cy="369332"/>
          </a:xfrm>
          <a:prstGeom prst="rect">
            <a:avLst/>
          </a:prstGeom>
          <a:noFill/>
        </p:spPr>
        <p:txBody>
          <a:bodyPr wrap="square">
            <a:spAutoFit/>
          </a:bodyPr>
          <a:lstStyle/>
          <a:p>
            <a:r>
              <a:rPr lang="en-US" dirty="0"/>
              <a:t>https://abp.io/community/articles/abp-now-supports-.net-9-zpkznc4f</a:t>
            </a:r>
          </a:p>
        </p:txBody>
      </p:sp>
      <p:sp>
        <p:nvSpPr>
          <p:cNvPr id="13" name="TextBox 12">
            <a:extLst>
              <a:ext uri="{FF2B5EF4-FFF2-40B4-BE49-F238E27FC236}">
                <a16:creationId xmlns:a16="http://schemas.microsoft.com/office/drawing/2014/main" id="{093BF791-A255-41B8-861E-48E1C8B35072}"/>
              </a:ext>
            </a:extLst>
          </p:cNvPr>
          <p:cNvSpPr txBox="1"/>
          <p:nvPr/>
        </p:nvSpPr>
        <p:spPr>
          <a:xfrm>
            <a:off x="484495" y="4712154"/>
            <a:ext cx="7168242" cy="369332"/>
          </a:xfrm>
          <a:prstGeom prst="rect">
            <a:avLst/>
          </a:prstGeom>
          <a:noFill/>
        </p:spPr>
        <p:txBody>
          <a:bodyPr wrap="square">
            <a:spAutoFit/>
          </a:bodyPr>
          <a:lstStyle/>
          <a:p>
            <a:r>
              <a:rPr lang="en-US" dirty="0"/>
              <a:t>https://github.com/abpframework/abp/milestone/104?closed=1</a:t>
            </a:r>
          </a:p>
        </p:txBody>
      </p:sp>
      <p:sp>
        <p:nvSpPr>
          <p:cNvPr id="14" name="TextBox 13">
            <a:extLst>
              <a:ext uri="{FF2B5EF4-FFF2-40B4-BE49-F238E27FC236}">
                <a16:creationId xmlns:a16="http://schemas.microsoft.com/office/drawing/2014/main" id="{ECB4467A-374F-4E21-9B11-D26D140ACB59}"/>
              </a:ext>
            </a:extLst>
          </p:cNvPr>
          <p:cNvSpPr txBox="1"/>
          <p:nvPr/>
        </p:nvSpPr>
        <p:spPr>
          <a:xfrm>
            <a:off x="484495" y="5140180"/>
            <a:ext cx="6093822" cy="369332"/>
          </a:xfrm>
          <a:prstGeom prst="rect">
            <a:avLst/>
          </a:prstGeom>
          <a:noFill/>
        </p:spPr>
        <p:txBody>
          <a:bodyPr wrap="square">
            <a:spAutoFit/>
          </a:bodyPr>
          <a:lstStyle/>
          <a:p>
            <a:r>
              <a:rPr lang="en-US" dirty="0"/>
              <a:t>https://github.com/volosoft/volo/milestone/103?closed=1</a:t>
            </a:r>
          </a:p>
        </p:txBody>
      </p:sp>
      <p:sp>
        <p:nvSpPr>
          <p:cNvPr id="15" name="TextBox 14">
            <a:extLst>
              <a:ext uri="{FF2B5EF4-FFF2-40B4-BE49-F238E27FC236}">
                <a16:creationId xmlns:a16="http://schemas.microsoft.com/office/drawing/2014/main" id="{4F10B12D-8CE2-41F3-B395-F9B20704C841}"/>
              </a:ext>
            </a:extLst>
          </p:cNvPr>
          <p:cNvSpPr txBox="1"/>
          <p:nvPr/>
        </p:nvSpPr>
        <p:spPr>
          <a:xfrm>
            <a:off x="484495" y="923421"/>
            <a:ext cx="9586967" cy="369332"/>
          </a:xfrm>
          <a:prstGeom prst="rect">
            <a:avLst/>
          </a:prstGeom>
          <a:noFill/>
        </p:spPr>
        <p:txBody>
          <a:bodyPr wrap="square">
            <a:spAutoFit/>
          </a:bodyPr>
          <a:lstStyle/>
          <a:p>
            <a:pPr algn="l"/>
            <a:r>
              <a:rPr lang="en-US" b="1" i="0" dirty="0">
                <a:solidFill>
                  <a:srgbClr val="999999"/>
                </a:solidFill>
                <a:effectLst/>
                <a:latin typeface="Helvetica" panose="020B0604020202020204" pitchFamily="34" charset="0"/>
              </a:rPr>
              <a:t>Highlights for ASP.NET Core &amp; Entity Framework Core features shipped with .NET 9.0</a:t>
            </a:r>
          </a:p>
        </p:txBody>
      </p:sp>
      <p:sp>
        <p:nvSpPr>
          <p:cNvPr id="16" name="TextBox 15">
            <a:extLst>
              <a:ext uri="{FF2B5EF4-FFF2-40B4-BE49-F238E27FC236}">
                <a16:creationId xmlns:a16="http://schemas.microsoft.com/office/drawing/2014/main" id="{F4E6A73A-9346-4D3D-9006-F8719F24AA66}"/>
              </a:ext>
            </a:extLst>
          </p:cNvPr>
          <p:cNvSpPr txBox="1"/>
          <p:nvPr/>
        </p:nvSpPr>
        <p:spPr>
          <a:xfrm>
            <a:off x="379992" y="3244334"/>
            <a:ext cx="9428117" cy="369332"/>
          </a:xfrm>
          <a:prstGeom prst="rect">
            <a:avLst/>
          </a:prstGeom>
          <a:noFill/>
        </p:spPr>
        <p:txBody>
          <a:bodyPr wrap="square">
            <a:spAutoFit/>
          </a:bodyPr>
          <a:lstStyle/>
          <a:p>
            <a:r>
              <a:rPr lang="en-US" dirty="0">
                <a:hlinkClick r:id="rId4"/>
              </a:rPr>
              <a:t>https://volosoft.com/blog/Highlights-for-ASP-NET-Entity-Framework-Core-NET-9-0</a:t>
            </a:r>
            <a:r>
              <a:rPr lang="en-US" dirty="0"/>
              <a:t> </a:t>
            </a:r>
          </a:p>
        </p:txBody>
      </p:sp>
    </p:spTree>
    <p:extLst>
      <p:ext uri="{BB962C8B-B14F-4D97-AF65-F5344CB8AC3E}">
        <p14:creationId xmlns:p14="http://schemas.microsoft.com/office/powerpoint/2010/main" val="3696946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72"/>
        <p:cNvGrpSpPr/>
        <p:nvPr/>
      </p:nvGrpSpPr>
      <p:grpSpPr>
        <a:xfrm>
          <a:off x="0" y="0"/>
          <a:ext cx="0" cy="0"/>
          <a:chOff x="0" y="0"/>
          <a:chExt cx="0" cy="0"/>
        </a:xfrm>
      </p:grpSpPr>
      <p:sp>
        <p:nvSpPr>
          <p:cNvPr id="73" name="Google Shape;73;p3"/>
          <p:cNvSpPr txBox="1"/>
          <p:nvPr/>
        </p:nvSpPr>
        <p:spPr>
          <a:xfrm>
            <a:off x="7569233" y="1397766"/>
            <a:ext cx="3943600" cy="677200"/>
          </a:xfrm>
          <a:prstGeom prst="rect">
            <a:avLst/>
          </a:prstGeom>
          <a:noFill/>
          <a:ln>
            <a:noFill/>
          </a:ln>
        </p:spPr>
        <p:txBody>
          <a:bodyPr spcFirstLastPara="1" wrap="square" lIns="121900" tIns="121900" rIns="121900" bIns="121900" anchor="t" anchorCtr="0">
            <a:normAutofit/>
          </a:bodyPr>
          <a:lstStyle/>
          <a:p>
            <a:pPr algn="ctr"/>
            <a:r>
              <a:rPr lang="en-US" sz="2400" b="1" dirty="0">
                <a:solidFill>
                  <a:srgbClr val="2D167E"/>
                </a:solidFill>
              </a:rPr>
              <a:t>Follow me on Twitter</a:t>
            </a:r>
          </a:p>
        </p:txBody>
      </p:sp>
      <p:sp>
        <p:nvSpPr>
          <p:cNvPr id="74" name="Google Shape;74;p3"/>
          <p:cNvSpPr txBox="1"/>
          <p:nvPr/>
        </p:nvSpPr>
        <p:spPr>
          <a:xfrm>
            <a:off x="587726" y="201864"/>
            <a:ext cx="11299473" cy="1241824"/>
          </a:xfrm>
          <a:prstGeom prst="rect">
            <a:avLst/>
          </a:prstGeom>
          <a:noFill/>
          <a:ln>
            <a:noFill/>
          </a:ln>
        </p:spPr>
        <p:txBody>
          <a:bodyPr spcFirstLastPara="1" wrap="square" lIns="121900" tIns="121900" rIns="121900" bIns="121900" anchor="t" anchorCtr="0">
            <a:normAutofit/>
          </a:bodyPr>
          <a:lstStyle/>
          <a:p>
            <a:r>
              <a:rPr lang="en-US" sz="5333" b="1" dirty="0">
                <a:solidFill>
                  <a:srgbClr val="292D33"/>
                </a:solidFill>
                <a:latin typeface="Lexend"/>
                <a:ea typeface="Lexend"/>
                <a:cs typeface="Lexend"/>
                <a:sym typeface="Lexend"/>
              </a:rPr>
              <a:t>That’s all from the community side </a:t>
            </a:r>
            <a:r>
              <a:rPr lang="en-US" sz="5333" b="1" dirty="0">
                <a:solidFill>
                  <a:srgbClr val="292D33"/>
                </a:solidFill>
                <a:latin typeface="Lexend"/>
                <a:ea typeface="Lexend"/>
                <a:cs typeface="Lexend"/>
                <a:sym typeface="Wingdings" panose="05000000000000000000" pitchFamily="2" charset="2"/>
              </a:rPr>
              <a:t></a:t>
            </a:r>
            <a:endParaRPr lang="en-US" sz="5333" b="1" dirty="0">
              <a:solidFill>
                <a:srgbClr val="292D33"/>
              </a:solidFill>
              <a:latin typeface="Lexend"/>
              <a:ea typeface="Lexend"/>
              <a:cs typeface="Lexend"/>
              <a:sym typeface="Lexend"/>
            </a:endParaRPr>
          </a:p>
        </p:txBody>
      </p:sp>
      <p:pic>
        <p:nvPicPr>
          <p:cNvPr id="82" name="Google Shape;82;p3"/>
          <p:cNvPicPr preferRelativeResize="0"/>
          <p:nvPr/>
        </p:nvPicPr>
        <p:blipFill>
          <a:blip r:embed="rId4">
            <a:alphaModFix/>
          </a:blip>
          <a:stretch>
            <a:fillRect/>
          </a:stretch>
        </p:blipFill>
        <p:spPr>
          <a:xfrm>
            <a:off x="7569233" y="1897520"/>
            <a:ext cx="3943600" cy="3943600"/>
          </a:xfrm>
          <a:prstGeom prst="rect">
            <a:avLst/>
          </a:prstGeom>
          <a:noFill/>
          <a:ln>
            <a:noFill/>
          </a:ln>
        </p:spPr>
      </p:pic>
      <p:grpSp>
        <p:nvGrpSpPr>
          <p:cNvPr id="2" name="Group 1">
            <a:extLst>
              <a:ext uri="{FF2B5EF4-FFF2-40B4-BE49-F238E27FC236}">
                <a16:creationId xmlns:a16="http://schemas.microsoft.com/office/drawing/2014/main" id="{3AB02D85-359E-47F9-8FE0-B0E0A248E4C2}"/>
              </a:ext>
            </a:extLst>
          </p:cNvPr>
          <p:cNvGrpSpPr/>
          <p:nvPr/>
        </p:nvGrpSpPr>
        <p:grpSpPr>
          <a:xfrm>
            <a:off x="936467" y="2188260"/>
            <a:ext cx="6294477" cy="3362119"/>
            <a:chOff x="802790" y="2221559"/>
            <a:chExt cx="6294477" cy="3362119"/>
          </a:xfrm>
        </p:grpSpPr>
        <p:sp>
          <p:nvSpPr>
            <p:cNvPr id="76" name="Google Shape;76;p3"/>
            <p:cNvSpPr txBox="1"/>
            <p:nvPr/>
          </p:nvSpPr>
          <p:spPr>
            <a:xfrm>
              <a:off x="1847267" y="2351231"/>
              <a:ext cx="5250000" cy="677200"/>
            </a:xfrm>
            <a:prstGeom prst="rect">
              <a:avLst/>
            </a:prstGeom>
            <a:noFill/>
            <a:ln>
              <a:noFill/>
            </a:ln>
          </p:spPr>
          <p:txBody>
            <a:bodyPr spcFirstLastPara="1" wrap="square" lIns="121900" tIns="121900" rIns="121900" bIns="121900" anchor="t" anchorCtr="0">
              <a:normAutofit/>
            </a:bodyPr>
            <a:lstStyle/>
            <a:p>
              <a:r>
                <a:rPr lang="en-US" sz="2800" dirty="0">
                  <a:solidFill>
                    <a:srgbClr val="292D33"/>
                  </a:solidFill>
                  <a:latin typeface="Poppins Medium"/>
                  <a:ea typeface="Poppins Medium"/>
                  <a:cs typeface="Poppins Medium"/>
                  <a:sym typeface="Poppins Medium"/>
                </a:rPr>
                <a:t>Alper Ebicoglu</a:t>
              </a:r>
              <a:endParaRPr sz="2800" dirty="0">
                <a:solidFill>
                  <a:srgbClr val="292D33"/>
                </a:solidFill>
                <a:latin typeface="Poppins Medium"/>
                <a:ea typeface="Poppins Medium"/>
                <a:cs typeface="Poppins Medium"/>
                <a:sym typeface="Poppins Medium"/>
              </a:endParaRPr>
            </a:p>
          </p:txBody>
        </p:sp>
        <p:pic>
          <p:nvPicPr>
            <p:cNvPr id="3" name="Picture 2">
              <a:extLst>
                <a:ext uri="{FF2B5EF4-FFF2-40B4-BE49-F238E27FC236}">
                  <a16:creationId xmlns:a16="http://schemas.microsoft.com/office/drawing/2014/main" id="{2D30F574-F12A-45CF-9543-DB90EF71F9A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2790" y="2221559"/>
              <a:ext cx="944113" cy="936545"/>
            </a:xfrm>
            <a:prstGeom prst="rect">
              <a:avLst/>
            </a:prstGeom>
          </p:spPr>
        </p:pic>
        <p:grpSp>
          <p:nvGrpSpPr>
            <p:cNvPr id="15" name="Group 14">
              <a:extLst>
                <a:ext uri="{FF2B5EF4-FFF2-40B4-BE49-F238E27FC236}">
                  <a16:creationId xmlns:a16="http://schemas.microsoft.com/office/drawing/2014/main" id="{86B888A0-ACBE-49CB-ADAF-E1BAB7F91E46}"/>
                </a:ext>
              </a:extLst>
            </p:cNvPr>
            <p:cNvGrpSpPr/>
            <p:nvPr/>
          </p:nvGrpSpPr>
          <p:grpSpPr>
            <a:xfrm>
              <a:off x="924713" y="3630634"/>
              <a:ext cx="5171287" cy="1953044"/>
              <a:chOff x="914956" y="1895258"/>
              <a:chExt cx="6086539" cy="2485184"/>
            </a:xfrm>
          </p:grpSpPr>
          <p:pic>
            <p:nvPicPr>
              <p:cNvPr id="16" name="Picture 15">
                <a:extLst>
                  <a:ext uri="{FF2B5EF4-FFF2-40B4-BE49-F238E27FC236}">
                    <a16:creationId xmlns:a16="http://schemas.microsoft.com/office/drawing/2014/main" id="{633CAF8B-80E2-4777-B62B-C84AB731A65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14956" y="1895258"/>
                <a:ext cx="528330" cy="540000"/>
              </a:xfrm>
              <a:prstGeom prst="rect">
                <a:avLst/>
              </a:prstGeom>
            </p:spPr>
          </p:pic>
          <p:pic>
            <p:nvPicPr>
              <p:cNvPr id="17" name="Picture 16">
                <a:extLst>
                  <a:ext uri="{FF2B5EF4-FFF2-40B4-BE49-F238E27FC236}">
                    <a16:creationId xmlns:a16="http://schemas.microsoft.com/office/drawing/2014/main" id="{3E4A21CC-529B-4A84-A662-9792578B5B4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14956" y="2834253"/>
                <a:ext cx="540000" cy="540000"/>
              </a:xfrm>
              <a:prstGeom prst="rect">
                <a:avLst/>
              </a:prstGeom>
            </p:spPr>
          </p:pic>
          <p:pic>
            <p:nvPicPr>
              <p:cNvPr id="18" name="Graphic 17">
                <a:extLst>
                  <a:ext uri="{FF2B5EF4-FFF2-40B4-BE49-F238E27FC236}">
                    <a16:creationId xmlns:a16="http://schemas.microsoft.com/office/drawing/2014/main" id="{60E5F64C-A65E-461D-A446-1BB76A0C9C6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14956" y="3824069"/>
                <a:ext cx="540000" cy="540000"/>
              </a:xfrm>
              <a:prstGeom prst="rect">
                <a:avLst/>
              </a:prstGeom>
            </p:spPr>
          </p:pic>
          <p:sp>
            <p:nvSpPr>
              <p:cNvPr id="19" name="Content Placeholder 2">
                <a:extLst>
                  <a:ext uri="{FF2B5EF4-FFF2-40B4-BE49-F238E27FC236}">
                    <a16:creationId xmlns:a16="http://schemas.microsoft.com/office/drawing/2014/main" id="{013982C9-4900-4B67-B237-409A27CFF1C8}"/>
                  </a:ext>
                </a:extLst>
              </p:cNvPr>
              <p:cNvSpPr txBox="1">
                <a:spLocks/>
              </p:cNvSpPr>
              <p:nvPr/>
            </p:nvSpPr>
            <p:spPr>
              <a:xfrm>
                <a:off x="1512000" y="1924333"/>
                <a:ext cx="5489495" cy="540001"/>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dirty="0">
                    <a:latin typeface="Euclid Circular B" panose="020B0504000000000000" pitchFamily="34" charset="0"/>
                    <a:ea typeface="Euclid Circular B" panose="020B0504000000000000" pitchFamily="34" charset="0"/>
                  </a:rPr>
                  <a:t>https://twitter.com/</a:t>
                </a:r>
                <a:r>
                  <a:rPr lang="en-US" sz="2000" b="1" dirty="0">
                    <a:latin typeface="Euclid Circular B" panose="020B0504000000000000" pitchFamily="34" charset="0"/>
                    <a:ea typeface="Euclid Circular B" panose="020B0504000000000000" pitchFamily="34" charset="0"/>
                  </a:rPr>
                  <a:t>alperebicoglu</a:t>
                </a:r>
                <a:r>
                  <a:rPr lang="en-US" sz="2000" dirty="0">
                    <a:latin typeface="Euclid Circular B" panose="020B0504000000000000" pitchFamily="34" charset="0"/>
                    <a:ea typeface="Euclid Circular B" panose="020B0504000000000000" pitchFamily="34" charset="0"/>
                  </a:rPr>
                  <a:t> </a:t>
                </a:r>
                <a:endParaRPr lang="en-US" sz="2000" dirty="0">
                  <a:latin typeface="Euclid Circular B" panose="020B0504000000000000" pitchFamily="34" charset="0"/>
                  <a:ea typeface="Euclid Circular B" panose="020B0504000000000000" pitchFamily="34" charset="0"/>
                  <a:hlinkClick r:id="rId10">
                    <a:extLst>
                      <a:ext uri="{A12FA001-AC4F-418D-AE19-62706E023703}">
                        <ahyp:hlinkClr xmlns:ahyp="http://schemas.microsoft.com/office/drawing/2018/hyperlinkcolor" val="tx"/>
                      </a:ext>
                    </a:extLst>
                  </a:hlinkClick>
                </a:endParaRPr>
              </a:p>
            </p:txBody>
          </p:sp>
          <p:sp>
            <p:nvSpPr>
              <p:cNvPr id="20" name="Content Placeholder 2">
                <a:extLst>
                  <a:ext uri="{FF2B5EF4-FFF2-40B4-BE49-F238E27FC236}">
                    <a16:creationId xmlns:a16="http://schemas.microsoft.com/office/drawing/2014/main" id="{5D69F4B6-8C5A-45A6-ADF6-4FE3B885F3E8}"/>
                  </a:ext>
                </a:extLst>
              </p:cNvPr>
              <p:cNvSpPr txBox="1">
                <a:spLocks/>
              </p:cNvSpPr>
              <p:nvPr/>
            </p:nvSpPr>
            <p:spPr>
              <a:xfrm>
                <a:off x="1512000" y="3840442"/>
                <a:ext cx="5489495" cy="54000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dirty="0">
                    <a:latin typeface="Euclid Circular B" panose="020B0504000000000000" pitchFamily="34" charset="0"/>
                    <a:ea typeface="Euclid Circular B" panose="020B0504000000000000" pitchFamily="34" charset="0"/>
                  </a:rPr>
                  <a:t>https://medium.com</a:t>
                </a:r>
                <a:r>
                  <a:rPr lang="en-US" sz="2000" b="1" dirty="0">
                    <a:latin typeface="Euclid Circular B" panose="020B0504000000000000" pitchFamily="34" charset="0"/>
                    <a:ea typeface="Euclid Circular B" panose="020B0504000000000000" pitchFamily="34" charset="0"/>
                  </a:rPr>
                  <a:t>/@alperonline</a:t>
                </a:r>
              </a:p>
            </p:txBody>
          </p:sp>
          <p:sp>
            <p:nvSpPr>
              <p:cNvPr id="21" name="Content Placeholder 2">
                <a:extLst>
                  <a:ext uri="{FF2B5EF4-FFF2-40B4-BE49-F238E27FC236}">
                    <a16:creationId xmlns:a16="http://schemas.microsoft.com/office/drawing/2014/main" id="{68DFA796-308C-4DAF-B4CD-0284935A5E4E}"/>
                  </a:ext>
                </a:extLst>
              </p:cNvPr>
              <p:cNvSpPr txBox="1">
                <a:spLocks/>
              </p:cNvSpPr>
              <p:nvPr/>
            </p:nvSpPr>
            <p:spPr>
              <a:xfrm>
                <a:off x="1512000" y="2882389"/>
                <a:ext cx="5489495" cy="54000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dirty="0">
                    <a:latin typeface="Euclid Circular B" panose="020B0504000000000000" pitchFamily="34" charset="0"/>
                    <a:ea typeface="Euclid Circular B" panose="020B0504000000000000" pitchFamily="34" charset="0"/>
                  </a:rPr>
                  <a:t>https://github.com/</a:t>
                </a:r>
                <a:r>
                  <a:rPr lang="en-US" sz="2000" b="1" dirty="0">
                    <a:latin typeface="Euclid Circular B" panose="020B0504000000000000" pitchFamily="34" charset="0"/>
                    <a:ea typeface="Euclid Circular B" panose="020B0504000000000000" pitchFamily="34" charset="0"/>
                  </a:rPr>
                  <a:t>ebicoglu</a:t>
                </a:r>
                <a:endParaRPr lang="en-US" sz="2000" b="1" dirty="0">
                  <a:latin typeface="Euclid Circular B" panose="020B0504000000000000" pitchFamily="34" charset="0"/>
                  <a:ea typeface="Euclid Circular B" panose="020B0504000000000000" pitchFamily="34" charset="0"/>
                  <a:hlinkClick r:id="rId10">
                    <a:extLst>
                      <a:ext uri="{A12FA001-AC4F-418D-AE19-62706E023703}">
                        <ahyp:hlinkClr xmlns:ahyp="http://schemas.microsoft.com/office/drawing/2018/hyperlinkcolor" val="tx"/>
                      </a:ext>
                    </a:extLst>
                  </a:hlinkClick>
                </a:endParaRPr>
              </a:p>
            </p:txBody>
          </p:sp>
        </p:grpSp>
      </p:grpSp>
      <p:pic>
        <p:nvPicPr>
          <p:cNvPr id="5" name="Picture 4">
            <a:extLst>
              <a:ext uri="{FF2B5EF4-FFF2-40B4-BE49-F238E27FC236}">
                <a16:creationId xmlns:a16="http://schemas.microsoft.com/office/drawing/2014/main" id="{4A09389D-5774-43E6-9DD3-97E6A334161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826533" y="2190198"/>
            <a:ext cx="3429000" cy="342900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 name="Metin kutusu 7">
            <a:extLst>
              <a:ext uri="{FF2B5EF4-FFF2-40B4-BE49-F238E27FC236}">
                <a16:creationId xmlns:a16="http://schemas.microsoft.com/office/drawing/2014/main" id="{54DC7841-300F-4DCC-A490-6A75B65775FA}"/>
              </a:ext>
            </a:extLst>
          </p:cNvPr>
          <p:cNvSpPr txBox="1"/>
          <p:nvPr/>
        </p:nvSpPr>
        <p:spPr>
          <a:xfrm>
            <a:off x="714375" y="338646"/>
            <a:ext cx="7891006" cy="584775"/>
          </a:xfrm>
          <a:prstGeom prst="rect">
            <a:avLst/>
          </a:prstGeom>
          <a:noFill/>
        </p:spPr>
        <p:txBody>
          <a:bodyPr wrap="square" rtlCol="0">
            <a:spAutoFit/>
          </a:bodyPr>
          <a:lstStyle/>
          <a:p>
            <a:r>
              <a:rPr lang="en-US" sz="3200" b="1" dirty="0">
                <a:solidFill>
                  <a:srgbClr val="292D33"/>
                </a:solidFill>
                <a:latin typeface="Lexend" pitchFamily="2" charset="0"/>
              </a:rPr>
              <a:t>Community News</a:t>
            </a:r>
          </a:p>
        </p:txBody>
      </p:sp>
      <p:pic>
        <p:nvPicPr>
          <p:cNvPr id="3" name="Picture 2">
            <a:extLst>
              <a:ext uri="{FF2B5EF4-FFF2-40B4-BE49-F238E27FC236}">
                <a16:creationId xmlns:a16="http://schemas.microsoft.com/office/drawing/2014/main" id="{891CF6A0-A5BB-42A1-890B-DF29524CBE9A}"/>
              </a:ext>
            </a:extLst>
          </p:cNvPr>
          <p:cNvPicPr>
            <a:picLocks noChangeAspect="1"/>
          </p:cNvPicPr>
          <p:nvPr/>
        </p:nvPicPr>
        <p:blipFill>
          <a:blip r:embed="rId4"/>
          <a:stretch>
            <a:fillRect/>
          </a:stretch>
        </p:blipFill>
        <p:spPr>
          <a:xfrm>
            <a:off x="419100" y="1352141"/>
            <a:ext cx="11353800" cy="2638425"/>
          </a:xfrm>
          <a:prstGeom prst="rect">
            <a:avLst/>
          </a:prstGeom>
        </p:spPr>
      </p:pic>
      <p:pic>
        <p:nvPicPr>
          <p:cNvPr id="11" name="Picture 10">
            <a:extLst>
              <a:ext uri="{FF2B5EF4-FFF2-40B4-BE49-F238E27FC236}">
                <a16:creationId xmlns:a16="http://schemas.microsoft.com/office/drawing/2014/main" id="{5D53ED9F-A487-4FC4-978A-886B03A3CC13}"/>
              </a:ext>
            </a:extLst>
          </p:cNvPr>
          <p:cNvPicPr>
            <a:picLocks noChangeAspect="1"/>
          </p:cNvPicPr>
          <p:nvPr/>
        </p:nvPicPr>
        <p:blipFill>
          <a:blip r:embed="rId5"/>
          <a:stretch>
            <a:fillRect/>
          </a:stretch>
        </p:blipFill>
        <p:spPr>
          <a:xfrm>
            <a:off x="9665423" y="4419286"/>
            <a:ext cx="2107477" cy="2160000"/>
          </a:xfrm>
          <a:prstGeom prst="rect">
            <a:avLst/>
          </a:prstGeom>
        </p:spPr>
      </p:pic>
    </p:spTree>
    <p:extLst>
      <p:ext uri="{BB962C8B-B14F-4D97-AF65-F5344CB8AC3E}">
        <p14:creationId xmlns:p14="http://schemas.microsoft.com/office/powerpoint/2010/main" val="7261230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 name="Metin kutusu 7">
            <a:extLst>
              <a:ext uri="{FF2B5EF4-FFF2-40B4-BE49-F238E27FC236}">
                <a16:creationId xmlns:a16="http://schemas.microsoft.com/office/drawing/2014/main" id="{54DC7841-300F-4DCC-A490-6A75B65775FA}"/>
              </a:ext>
            </a:extLst>
          </p:cNvPr>
          <p:cNvSpPr txBox="1"/>
          <p:nvPr/>
        </p:nvSpPr>
        <p:spPr>
          <a:xfrm>
            <a:off x="714375" y="338646"/>
            <a:ext cx="7891006" cy="584775"/>
          </a:xfrm>
          <a:prstGeom prst="rect">
            <a:avLst/>
          </a:prstGeom>
          <a:noFill/>
        </p:spPr>
        <p:txBody>
          <a:bodyPr wrap="square" rtlCol="0">
            <a:spAutoFit/>
          </a:bodyPr>
          <a:lstStyle/>
          <a:p>
            <a:r>
              <a:rPr lang="en-US" sz="3200" b="1" dirty="0">
                <a:solidFill>
                  <a:srgbClr val="292D33"/>
                </a:solidFill>
                <a:latin typeface="Lexend" pitchFamily="2" charset="0"/>
              </a:rPr>
              <a:t>Community News</a:t>
            </a:r>
          </a:p>
        </p:txBody>
      </p:sp>
      <p:pic>
        <p:nvPicPr>
          <p:cNvPr id="3" name="Picture 2">
            <a:extLst>
              <a:ext uri="{FF2B5EF4-FFF2-40B4-BE49-F238E27FC236}">
                <a16:creationId xmlns:a16="http://schemas.microsoft.com/office/drawing/2014/main" id="{6607CDAF-BBEE-45C9-BBD1-5D420FFB2B60}"/>
              </a:ext>
            </a:extLst>
          </p:cNvPr>
          <p:cNvPicPr>
            <a:picLocks noChangeAspect="1"/>
          </p:cNvPicPr>
          <p:nvPr/>
        </p:nvPicPr>
        <p:blipFill>
          <a:blip r:embed="rId4"/>
          <a:stretch>
            <a:fillRect/>
          </a:stretch>
        </p:blipFill>
        <p:spPr>
          <a:xfrm>
            <a:off x="714375" y="923421"/>
            <a:ext cx="10442258" cy="5407134"/>
          </a:xfrm>
          <a:prstGeom prst="rect">
            <a:avLst/>
          </a:prstGeom>
        </p:spPr>
      </p:pic>
      <p:pic>
        <p:nvPicPr>
          <p:cNvPr id="8" name="Picture 7">
            <a:extLst>
              <a:ext uri="{FF2B5EF4-FFF2-40B4-BE49-F238E27FC236}">
                <a16:creationId xmlns:a16="http://schemas.microsoft.com/office/drawing/2014/main" id="{7DE545B4-1296-48CC-9B15-637C414D13AB}"/>
              </a:ext>
            </a:extLst>
          </p:cNvPr>
          <p:cNvPicPr>
            <a:picLocks noChangeAspect="1"/>
          </p:cNvPicPr>
          <p:nvPr/>
        </p:nvPicPr>
        <p:blipFill>
          <a:blip r:embed="rId5"/>
          <a:stretch>
            <a:fillRect/>
          </a:stretch>
        </p:blipFill>
        <p:spPr>
          <a:xfrm>
            <a:off x="9724480" y="4400957"/>
            <a:ext cx="2153628" cy="2160000"/>
          </a:xfrm>
          <a:prstGeom prst="rect">
            <a:avLst/>
          </a:prstGeom>
        </p:spPr>
      </p:pic>
    </p:spTree>
    <p:extLst>
      <p:ext uri="{BB962C8B-B14F-4D97-AF65-F5344CB8AC3E}">
        <p14:creationId xmlns:p14="http://schemas.microsoft.com/office/powerpoint/2010/main" val="33069451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 name="Metin kutusu 7">
            <a:extLst>
              <a:ext uri="{FF2B5EF4-FFF2-40B4-BE49-F238E27FC236}">
                <a16:creationId xmlns:a16="http://schemas.microsoft.com/office/drawing/2014/main" id="{54DC7841-300F-4DCC-A490-6A75B65775FA}"/>
              </a:ext>
            </a:extLst>
          </p:cNvPr>
          <p:cNvSpPr txBox="1"/>
          <p:nvPr/>
        </p:nvSpPr>
        <p:spPr>
          <a:xfrm>
            <a:off x="714375" y="338646"/>
            <a:ext cx="7891006" cy="584775"/>
          </a:xfrm>
          <a:prstGeom prst="rect">
            <a:avLst/>
          </a:prstGeom>
          <a:noFill/>
        </p:spPr>
        <p:txBody>
          <a:bodyPr wrap="square" rtlCol="0">
            <a:spAutoFit/>
          </a:bodyPr>
          <a:lstStyle/>
          <a:p>
            <a:r>
              <a:rPr lang="en-US" sz="3200" b="1" dirty="0">
                <a:solidFill>
                  <a:srgbClr val="292D33"/>
                </a:solidFill>
                <a:latin typeface="Lexend" pitchFamily="2" charset="0"/>
              </a:rPr>
              <a:t>Community News</a:t>
            </a:r>
          </a:p>
        </p:txBody>
      </p:sp>
      <p:pic>
        <p:nvPicPr>
          <p:cNvPr id="3" name="Picture 2">
            <a:extLst>
              <a:ext uri="{FF2B5EF4-FFF2-40B4-BE49-F238E27FC236}">
                <a16:creationId xmlns:a16="http://schemas.microsoft.com/office/drawing/2014/main" id="{DD93DEE6-AF13-4B85-B99B-8F4B4499947A}"/>
              </a:ext>
            </a:extLst>
          </p:cNvPr>
          <p:cNvPicPr>
            <a:picLocks noChangeAspect="1"/>
          </p:cNvPicPr>
          <p:nvPr/>
        </p:nvPicPr>
        <p:blipFill>
          <a:blip r:embed="rId4"/>
          <a:stretch>
            <a:fillRect/>
          </a:stretch>
        </p:blipFill>
        <p:spPr>
          <a:xfrm>
            <a:off x="357187" y="1176337"/>
            <a:ext cx="11477625" cy="4505325"/>
          </a:xfrm>
          <a:prstGeom prst="rect">
            <a:avLst/>
          </a:prstGeom>
        </p:spPr>
      </p:pic>
      <p:pic>
        <p:nvPicPr>
          <p:cNvPr id="6" name="Picture 5">
            <a:extLst>
              <a:ext uri="{FF2B5EF4-FFF2-40B4-BE49-F238E27FC236}">
                <a16:creationId xmlns:a16="http://schemas.microsoft.com/office/drawing/2014/main" id="{B16EB1A9-8C53-4C9A-8671-D4429848A419}"/>
              </a:ext>
            </a:extLst>
          </p:cNvPr>
          <p:cNvPicPr>
            <a:picLocks noChangeAspect="1"/>
          </p:cNvPicPr>
          <p:nvPr/>
        </p:nvPicPr>
        <p:blipFill>
          <a:blip r:embed="rId5"/>
          <a:stretch>
            <a:fillRect/>
          </a:stretch>
        </p:blipFill>
        <p:spPr>
          <a:xfrm>
            <a:off x="9656298" y="4440010"/>
            <a:ext cx="2178514" cy="2160000"/>
          </a:xfrm>
          <a:prstGeom prst="rect">
            <a:avLst/>
          </a:prstGeom>
        </p:spPr>
      </p:pic>
    </p:spTree>
    <p:extLst>
      <p:ext uri="{BB962C8B-B14F-4D97-AF65-F5344CB8AC3E}">
        <p14:creationId xmlns:p14="http://schemas.microsoft.com/office/powerpoint/2010/main" val="19035936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 name="Metin kutusu 7">
            <a:extLst>
              <a:ext uri="{FF2B5EF4-FFF2-40B4-BE49-F238E27FC236}">
                <a16:creationId xmlns:a16="http://schemas.microsoft.com/office/drawing/2014/main" id="{54DC7841-300F-4DCC-A490-6A75B65775FA}"/>
              </a:ext>
            </a:extLst>
          </p:cNvPr>
          <p:cNvSpPr txBox="1"/>
          <p:nvPr/>
        </p:nvSpPr>
        <p:spPr>
          <a:xfrm>
            <a:off x="714375" y="338646"/>
            <a:ext cx="7891006" cy="584775"/>
          </a:xfrm>
          <a:prstGeom prst="rect">
            <a:avLst/>
          </a:prstGeom>
          <a:noFill/>
        </p:spPr>
        <p:txBody>
          <a:bodyPr wrap="square" rtlCol="0">
            <a:spAutoFit/>
          </a:bodyPr>
          <a:lstStyle/>
          <a:p>
            <a:r>
              <a:rPr lang="en-US" sz="3200" b="1" dirty="0">
                <a:solidFill>
                  <a:srgbClr val="292D33"/>
                </a:solidFill>
                <a:latin typeface="Lexend" pitchFamily="2" charset="0"/>
              </a:rPr>
              <a:t>Community News</a:t>
            </a:r>
          </a:p>
        </p:txBody>
      </p:sp>
      <p:pic>
        <p:nvPicPr>
          <p:cNvPr id="3" name="Picture 2">
            <a:extLst>
              <a:ext uri="{FF2B5EF4-FFF2-40B4-BE49-F238E27FC236}">
                <a16:creationId xmlns:a16="http://schemas.microsoft.com/office/drawing/2014/main" id="{DD5E9838-3378-4D6E-AB51-ABF68F1F0EDC}"/>
              </a:ext>
            </a:extLst>
          </p:cNvPr>
          <p:cNvPicPr>
            <a:picLocks noChangeAspect="1"/>
          </p:cNvPicPr>
          <p:nvPr/>
        </p:nvPicPr>
        <p:blipFill>
          <a:blip r:embed="rId4"/>
          <a:stretch>
            <a:fillRect/>
          </a:stretch>
        </p:blipFill>
        <p:spPr>
          <a:xfrm>
            <a:off x="395287" y="1166812"/>
            <a:ext cx="11401425" cy="4524375"/>
          </a:xfrm>
          <a:prstGeom prst="rect">
            <a:avLst/>
          </a:prstGeom>
        </p:spPr>
      </p:pic>
      <p:pic>
        <p:nvPicPr>
          <p:cNvPr id="6" name="Picture 5">
            <a:extLst>
              <a:ext uri="{FF2B5EF4-FFF2-40B4-BE49-F238E27FC236}">
                <a16:creationId xmlns:a16="http://schemas.microsoft.com/office/drawing/2014/main" id="{48069B36-C116-4EEE-A233-D6E66C20B6E0}"/>
              </a:ext>
            </a:extLst>
          </p:cNvPr>
          <p:cNvPicPr>
            <a:picLocks noChangeAspect="1"/>
          </p:cNvPicPr>
          <p:nvPr/>
        </p:nvPicPr>
        <p:blipFill>
          <a:blip r:embed="rId5"/>
          <a:stretch>
            <a:fillRect/>
          </a:stretch>
        </p:blipFill>
        <p:spPr>
          <a:xfrm>
            <a:off x="9661975" y="4332958"/>
            <a:ext cx="2134737" cy="2160000"/>
          </a:xfrm>
          <a:prstGeom prst="rect">
            <a:avLst/>
          </a:prstGeom>
        </p:spPr>
      </p:pic>
    </p:spTree>
    <p:extLst>
      <p:ext uri="{BB962C8B-B14F-4D97-AF65-F5344CB8AC3E}">
        <p14:creationId xmlns:p14="http://schemas.microsoft.com/office/powerpoint/2010/main" val="6207864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 name="Metin kutusu 7">
            <a:extLst>
              <a:ext uri="{FF2B5EF4-FFF2-40B4-BE49-F238E27FC236}">
                <a16:creationId xmlns:a16="http://schemas.microsoft.com/office/drawing/2014/main" id="{54DC7841-300F-4DCC-A490-6A75B65775FA}"/>
              </a:ext>
            </a:extLst>
          </p:cNvPr>
          <p:cNvSpPr txBox="1"/>
          <p:nvPr/>
        </p:nvSpPr>
        <p:spPr>
          <a:xfrm>
            <a:off x="714375" y="338646"/>
            <a:ext cx="7891006" cy="584775"/>
          </a:xfrm>
          <a:prstGeom prst="rect">
            <a:avLst/>
          </a:prstGeom>
          <a:noFill/>
        </p:spPr>
        <p:txBody>
          <a:bodyPr wrap="square" rtlCol="0">
            <a:spAutoFit/>
          </a:bodyPr>
          <a:lstStyle/>
          <a:p>
            <a:r>
              <a:rPr lang="en-US" sz="3200" b="1" dirty="0">
                <a:solidFill>
                  <a:srgbClr val="292D33"/>
                </a:solidFill>
                <a:latin typeface="Lexend" pitchFamily="2" charset="0"/>
              </a:rPr>
              <a:t>Community News</a:t>
            </a:r>
          </a:p>
        </p:txBody>
      </p:sp>
      <p:pic>
        <p:nvPicPr>
          <p:cNvPr id="3" name="Picture 2">
            <a:extLst>
              <a:ext uri="{FF2B5EF4-FFF2-40B4-BE49-F238E27FC236}">
                <a16:creationId xmlns:a16="http://schemas.microsoft.com/office/drawing/2014/main" id="{F909D51B-75F7-424C-BEA8-7C15E7E3B0F4}"/>
              </a:ext>
            </a:extLst>
          </p:cNvPr>
          <p:cNvPicPr>
            <a:picLocks noChangeAspect="1"/>
          </p:cNvPicPr>
          <p:nvPr/>
        </p:nvPicPr>
        <p:blipFill>
          <a:blip r:embed="rId4"/>
          <a:stretch>
            <a:fillRect/>
          </a:stretch>
        </p:blipFill>
        <p:spPr>
          <a:xfrm>
            <a:off x="361950" y="1109662"/>
            <a:ext cx="11468100" cy="4638675"/>
          </a:xfrm>
          <a:prstGeom prst="rect">
            <a:avLst/>
          </a:prstGeom>
        </p:spPr>
      </p:pic>
      <p:pic>
        <p:nvPicPr>
          <p:cNvPr id="6" name="Picture 5">
            <a:extLst>
              <a:ext uri="{FF2B5EF4-FFF2-40B4-BE49-F238E27FC236}">
                <a16:creationId xmlns:a16="http://schemas.microsoft.com/office/drawing/2014/main" id="{72E611EC-AB98-4F32-85E7-35B174BC8080}"/>
              </a:ext>
            </a:extLst>
          </p:cNvPr>
          <p:cNvPicPr>
            <a:picLocks noChangeAspect="1"/>
          </p:cNvPicPr>
          <p:nvPr/>
        </p:nvPicPr>
        <p:blipFill>
          <a:blip r:embed="rId5"/>
          <a:stretch>
            <a:fillRect/>
          </a:stretch>
        </p:blipFill>
        <p:spPr>
          <a:xfrm>
            <a:off x="9670050" y="4434296"/>
            <a:ext cx="2160000" cy="2160000"/>
          </a:xfrm>
          <a:prstGeom prst="rect">
            <a:avLst/>
          </a:prstGeom>
        </p:spPr>
      </p:pic>
    </p:spTree>
    <p:extLst>
      <p:ext uri="{BB962C8B-B14F-4D97-AF65-F5344CB8AC3E}">
        <p14:creationId xmlns:p14="http://schemas.microsoft.com/office/powerpoint/2010/main" val="29821406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 name="Metin kutusu 7">
            <a:extLst>
              <a:ext uri="{FF2B5EF4-FFF2-40B4-BE49-F238E27FC236}">
                <a16:creationId xmlns:a16="http://schemas.microsoft.com/office/drawing/2014/main" id="{54DC7841-300F-4DCC-A490-6A75B65775FA}"/>
              </a:ext>
            </a:extLst>
          </p:cNvPr>
          <p:cNvSpPr txBox="1"/>
          <p:nvPr/>
        </p:nvSpPr>
        <p:spPr>
          <a:xfrm>
            <a:off x="714375" y="338646"/>
            <a:ext cx="7891006" cy="584775"/>
          </a:xfrm>
          <a:prstGeom prst="rect">
            <a:avLst/>
          </a:prstGeom>
          <a:noFill/>
        </p:spPr>
        <p:txBody>
          <a:bodyPr wrap="square" rtlCol="0">
            <a:spAutoFit/>
          </a:bodyPr>
          <a:lstStyle/>
          <a:p>
            <a:r>
              <a:rPr lang="en-US" sz="3200" b="1" dirty="0">
                <a:solidFill>
                  <a:srgbClr val="292D33"/>
                </a:solidFill>
                <a:latin typeface="Lexend" pitchFamily="2" charset="0"/>
              </a:rPr>
              <a:t>Community News</a:t>
            </a:r>
          </a:p>
        </p:txBody>
      </p:sp>
      <p:pic>
        <p:nvPicPr>
          <p:cNvPr id="3" name="Picture 2">
            <a:extLst>
              <a:ext uri="{FF2B5EF4-FFF2-40B4-BE49-F238E27FC236}">
                <a16:creationId xmlns:a16="http://schemas.microsoft.com/office/drawing/2014/main" id="{2ACADD0F-B9AD-443E-94CD-5D02E3CAA053}"/>
              </a:ext>
            </a:extLst>
          </p:cNvPr>
          <p:cNvPicPr>
            <a:picLocks noChangeAspect="1"/>
          </p:cNvPicPr>
          <p:nvPr/>
        </p:nvPicPr>
        <p:blipFill>
          <a:blip r:embed="rId4"/>
          <a:stretch>
            <a:fillRect/>
          </a:stretch>
        </p:blipFill>
        <p:spPr>
          <a:xfrm>
            <a:off x="409575" y="1157287"/>
            <a:ext cx="11372850" cy="4543425"/>
          </a:xfrm>
          <a:prstGeom prst="rect">
            <a:avLst/>
          </a:prstGeom>
        </p:spPr>
      </p:pic>
      <p:pic>
        <p:nvPicPr>
          <p:cNvPr id="6" name="Picture 5">
            <a:extLst>
              <a:ext uri="{FF2B5EF4-FFF2-40B4-BE49-F238E27FC236}">
                <a16:creationId xmlns:a16="http://schemas.microsoft.com/office/drawing/2014/main" id="{5669322A-98A9-42DE-A567-264A0B0E363D}"/>
              </a:ext>
            </a:extLst>
          </p:cNvPr>
          <p:cNvPicPr>
            <a:picLocks noChangeAspect="1"/>
          </p:cNvPicPr>
          <p:nvPr/>
        </p:nvPicPr>
        <p:blipFill>
          <a:blip r:embed="rId5"/>
          <a:stretch>
            <a:fillRect/>
          </a:stretch>
        </p:blipFill>
        <p:spPr>
          <a:xfrm>
            <a:off x="2594274" y="4388650"/>
            <a:ext cx="7003452" cy="2014230"/>
          </a:xfrm>
          <a:prstGeom prst="rect">
            <a:avLst/>
          </a:prstGeom>
          <a:ln>
            <a:no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9BE12F5F-223D-4D43-893E-374A90CDE7E5}"/>
              </a:ext>
            </a:extLst>
          </p:cNvPr>
          <p:cNvPicPr>
            <a:picLocks noChangeAspect="1"/>
          </p:cNvPicPr>
          <p:nvPr/>
        </p:nvPicPr>
        <p:blipFill>
          <a:blip r:embed="rId6"/>
          <a:stretch>
            <a:fillRect/>
          </a:stretch>
        </p:blipFill>
        <p:spPr>
          <a:xfrm>
            <a:off x="9769656" y="4359354"/>
            <a:ext cx="2160000" cy="2160000"/>
          </a:xfrm>
          <a:prstGeom prst="rect">
            <a:avLst/>
          </a:prstGeom>
        </p:spPr>
      </p:pic>
    </p:spTree>
    <p:extLst>
      <p:ext uri="{BB962C8B-B14F-4D97-AF65-F5344CB8AC3E}">
        <p14:creationId xmlns:p14="http://schemas.microsoft.com/office/powerpoint/2010/main" val="33902911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 name="Metin kutusu 7">
            <a:extLst>
              <a:ext uri="{FF2B5EF4-FFF2-40B4-BE49-F238E27FC236}">
                <a16:creationId xmlns:a16="http://schemas.microsoft.com/office/drawing/2014/main" id="{54DC7841-300F-4DCC-A490-6A75B65775FA}"/>
              </a:ext>
            </a:extLst>
          </p:cNvPr>
          <p:cNvSpPr txBox="1"/>
          <p:nvPr/>
        </p:nvSpPr>
        <p:spPr>
          <a:xfrm>
            <a:off x="714375" y="338646"/>
            <a:ext cx="7891006" cy="584775"/>
          </a:xfrm>
          <a:prstGeom prst="rect">
            <a:avLst/>
          </a:prstGeom>
          <a:noFill/>
        </p:spPr>
        <p:txBody>
          <a:bodyPr wrap="square" rtlCol="0">
            <a:spAutoFit/>
          </a:bodyPr>
          <a:lstStyle/>
          <a:p>
            <a:r>
              <a:rPr lang="en-US" sz="3200" b="1" dirty="0">
                <a:solidFill>
                  <a:srgbClr val="292D33"/>
                </a:solidFill>
                <a:latin typeface="Lexend" pitchFamily="2" charset="0"/>
              </a:rPr>
              <a:t>Community News</a:t>
            </a:r>
          </a:p>
        </p:txBody>
      </p:sp>
      <p:pic>
        <p:nvPicPr>
          <p:cNvPr id="3" name="Picture 2">
            <a:extLst>
              <a:ext uri="{FF2B5EF4-FFF2-40B4-BE49-F238E27FC236}">
                <a16:creationId xmlns:a16="http://schemas.microsoft.com/office/drawing/2014/main" id="{78D3634F-FBAE-43DC-9C74-B6F718BEAFB4}"/>
              </a:ext>
            </a:extLst>
          </p:cNvPr>
          <p:cNvPicPr>
            <a:picLocks noChangeAspect="1"/>
          </p:cNvPicPr>
          <p:nvPr/>
        </p:nvPicPr>
        <p:blipFill>
          <a:blip r:embed="rId4"/>
          <a:stretch>
            <a:fillRect/>
          </a:stretch>
        </p:blipFill>
        <p:spPr>
          <a:xfrm>
            <a:off x="428625" y="1538287"/>
            <a:ext cx="11334750" cy="3781425"/>
          </a:xfrm>
          <a:prstGeom prst="rect">
            <a:avLst/>
          </a:prstGeom>
        </p:spPr>
      </p:pic>
      <p:pic>
        <p:nvPicPr>
          <p:cNvPr id="6" name="Picture 5">
            <a:extLst>
              <a:ext uri="{FF2B5EF4-FFF2-40B4-BE49-F238E27FC236}">
                <a16:creationId xmlns:a16="http://schemas.microsoft.com/office/drawing/2014/main" id="{C9A13B74-D146-45BE-BE6A-6C96F9434753}"/>
              </a:ext>
            </a:extLst>
          </p:cNvPr>
          <p:cNvPicPr>
            <a:picLocks noChangeAspect="1"/>
          </p:cNvPicPr>
          <p:nvPr/>
        </p:nvPicPr>
        <p:blipFill>
          <a:blip r:embed="rId5"/>
          <a:stretch>
            <a:fillRect/>
          </a:stretch>
        </p:blipFill>
        <p:spPr>
          <a:xfrm>
            <a:off x="9667331" y="4368845"/>
            <a:ext cx="2204082" cy="2160000"/>
          </a:xfrm>
          <a:prstGeom prst="rect">
            <a:avLst/>
          </a:prstGeom>
        </p:spPr>
      </p:pic>
    </p:spTree>
    <p:extLst>
      <p:ext uri="{BB962C8B-B14F-4D97-AF65-F5344CB8AC3E}">
        <p14:creationId xmlns:p14="http://schemas.microsoft.com/office/powerpoint/2010/main" val="4101028347"/>
      </p:ext>
    </p:extLst>
  </p:cSld>
  <p:clrMapOvr>
    <a:masterClrMapping/>
  </p:clrMapOvr>
</p:sld>
</file>

<file path=ppt/theme/theme1.xml><?xml version="1.0" encoding="utf-8"?>
<a:theme xmlns:a="http://schemas.openxmlformats.org/drawingml/2006/main" name="Office Teması">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3246</TotalTime>
  <Words>1049</Words>
  <Application>Microsoft Office PowerPoint</Application>
  <PresentationFormat>Widescreen</PresentationFormat>
  <Paragraphs>110</Paragraphs>
  <Slides>22</Slides>
  <Notes>22</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22</vt:i4>
      </vt:variant>
    </vt:vector>
  </HeadingPairs>
  <TitlesOfParts>
    <vt:vector size="32" baseType="lpstr">
      <vt:lpstr>Arial</vt:lpstr>
      <vt:lpstr>Calibri</vt:lpstr>
      <vt:lpstr>Calibri Light</vt:lpstr>
      <vt:lpstr>Euclid Circular B</vt:lpstr>
      <vt:lpstr>Helvetica</vt:lpstr>
      <vt:lpstr>Lexend</vt:lpstr>
      <vt:lpstr>Open Sans</vt:lpstr>
      <vt:lpstr>Poppins</vt:lpstr>
      <vt:lpstr>Poppins Medium</vt:lpstr>
      <vt:lpstr>Office Teması</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Sunusu</dc:title>
  <dc:creator>Yasin Aydın</dc:creator>
  <cp:lastModifiedBy>Alper Ebiçoğlu</cp:lastModifiedBy>
  <cp:revision>337</cp:revision>
  <dcterms:created xsi:type="dcterms:W3CDTF">2023-08-29T10:33:10Z</dcterms:created>
  <dcterms:modified xsi:type="dcterms:W3CDTF">2024-11-18T09:23:50Z</dcterms:modified>
</cp:coreProperties>
</file>